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408" r:id="rId2"/>
    <p:sldId id="409" r:id="rId3"/>
    <p:sldId id="440" r:id="rId4"/>
    <p:sldId id="413" r:id="rId5"/>
    <p:sldId id="441" r:id="rId6"/>
    <p:sldId id="435" r:id="rId7"/>
    <p:sldId id="436" r:id="rId8"/>
    <p:sldId id="449" r:id="rId9"/>
    <p:sldId id="455" r:id="rId10"/>
    <p:sldId id="417" r:id="rId11"/>
    <p:sldId id="419" r:id="rId12"/>
    <p:sldId id="442" r:id="rId13"/>
    <p:sldId id="467" r:id="rId14"/>
    <p:sldId id="420" r:id="rId15"/>
    <p:sldId id="443" r:id="rId16"/>
    <p:sldId id="444" r:id="rId17"/>
    <p:sldId id="445" r:id="rId18"/>
    <p:sldId id="446" r:id="rId19"/>
    <p:sldId id="423" r:id="rId20"/>
    <p:sldId id="425" r:id="rId21"/>
    <p:sldId id="447" r:id="rId22"/>
    <p:sldId id="424" r:id="rId23"/>
    <p:sldId id="459" r:id="rId24"/>
    <p:sldId id="460" r:id="rId25"/>
    <p:sldId id="464" r:id="rId26"/>
    <p:sldId id="465" r:id="rId27"/>
    <p:sldId id="427" r:id="rId28"/>
    <p:sldId id="458" r:id="rId29"/>
    <p:sldId id="461" r:id="rId30"/>
    <p:sldId id="463" r:id="rId31"/>
    <p:sldId id="450" r:id="rId32"/>
    <p:sldId id="451" r:id="rId33"/>
    <p:sldId id="452" r:id="rId34"/>
    <p:sldId id="453" r:id="rId35"/>
    <p:sldId id="454" r:id="rId36"/>
    <p:sldId id="456" r:id="rId37"/>
    <p:sldId id="457" r:id="rId38"/>
    <p:sldId id="466" r:id="rId39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0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1A1239-E281-4FA7-8C6D-6808B0A79CB1}" type="doc">
      <dgm:prSet loTypeId="urn:microsoft.com/office/officeart/2005/8/layout/arrow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5CEBB5E5-465F-415E-BB92-98473C3255C3}">
      <dgm:prSet phldrT="[Text]"/>
      <dgm:spPr/>
      <dgm:t>
        <a:bodyPr/>
        <a:lstStyle/>
        <a:p>
          <a:endParaRPr lang="tr-TR" dirty="0"/>
        </a:p>
      </dgm:t>
    </dgm:pt>
    <dgm:pt modelId="{2BA33662-4F8D-42F3-9560-9A1E2ABAF835}" type="parTrans" cxnId="{6DD78322-B40E-401F-A85A-C79035F0AEC3}">
      <dgm:prSet/>
      <dgm:spPr/>
      <dgm:t>
        <a:bodyPr/>
        <a:lstStyle/>
        <a:p>
          <a:endParaRPr lang="tr-TR"/>
        </a:p>
      </dgm:t>
    </dgm:pt>
    <dgm:pt modelId="{31F11FD0-96AD-4BE2-83A7-6320A9F4D11C}" type="sibTrans" cxnId="{6DD78322-B40E-401F-A85A-C79035F0AEC3}">
      <dgm:prSet/>
      <dgm:spPr/>
      <dgm:t>
        <a:bodyPr/>
        <a:lstStyle/>
        <a:p>
          <a:endParaRPr lang="tr-TR"/>
        </a:p>
      </dgm:t>
    </dgm:pt>
    <dgm:pt modelId="{D146D73B-BB8D-435D-9A46-318F76C3A887}">
      <dgm:prSet phldrT="[Text]" phldr="1"/>
      <dgm:spPr/>
      <dgm:t>
        <a:bodyPr/>
        <a:lstStyle/>
        <a:p>
          <a:endParaRPr lang="tr-TR" dirty="0"/>
        </a:p>
      </dgm:t>
    </dgm:pt>
    <dgm:pt modelId="{720DD169-F0EC-4268-823C-B8C29C4848B1}" type="parTrans" cxnId="{A4280271-CC52-462C-A658-095D32266940}">
      <dgm:prSet/>
      <dgm:spPr/>
      <dgm:t>
        <a:bodyPr/>
        <a:lstStyle/>
        <a:p>
          <a:endParaRPr lang="tr-TR"/>
        </a:p>
      </dgm:t>
    </dgm:pt>
    <dgm:pt modelId="{1D03537C-B942-4768-893E-6C7F06072DDE}" type="sibTrans" cxnId="{A4280271-CC52-462C-A658-095D32266940}">
      <dgm:prSet/>
      <dgm:spPr/>
      <dgm:t>
        <a:bodyPr/>
        <a:lstStyle/>
        <a:p>
          <a:endParaRPr lang="tr-TR"/>
        </a:p>
      </dgm:t>
    </dgm:pt>
    <dgm:pt modelId="{6B7D22D2-84DC-4F0E-A52A-A43C5FAA6931}" type="pres">
      <dgm:prSet presAssocID="{961A1239-E281-4FA7-8C6D-6808B0A79CB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FCE6B6BB-D33D-44EC-BB27-4358600FD19E}" type="pres">
      <dgm:prSet presAssocID="{5CEBB5E5-465F-415E-BB92-98473C3255C3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2E6FD4E-0A68-4A0C-869F-22140BC7F7F3}" type="pres">
      <dgm:prSet presAssocID="{D146D73B-BB8D-435D-9A46-318F76C3A887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A4280271-CC52-462C-A658-095D32266940}" srcId="{961A1239-E281-4FA7-8C6D-6808B0A79CB1}" destId="{D146D73B-BB8D-435D-9A46-318F76C3A887}" srcOrd="1" destOrd="0" parTransId="{720DD169-F0EC-4268-823C-B8C29C4848B1}" sibTransId="{1D03537C-B942-4768-893E-6C7F06072DDE}"/>
    <dgm:cxn modelId="{AB519A12-5DAC-4C2D-83CB-C39DA33C6266}" type="presOf" srcId="{961A1239-E281-4FA7-8C6D-6808B0A79CB1}" destId="{6B7D22D2-84DC-4F0E-A52A-A43C5FAA6931}" srcOrd="0" destOrd="0" presId="urn:microsoft.com/office/officeart/2005/8/layout/arrow1"/>
    <dgm:cxn modelId="{63BEED4F-A26B-4945-97F7-186963CEBE65}" type="presOf" srcId="{5CEBB5E5-465F-415E-BB92-98473C3255C3}" destId="{FCE6B6BB-D33D-44EC-BB27-4358600FD19E}" srcOrd="0" destOrd="0" presId="urn:microsoft.com/office/officeart/2005/8/layout/arrow1"/>
    <dgm:cxn modelId="{6DD78322-B40E-401F-A85A-C79035F0AEC3}" srcId="{961A1239-E281-4FA7-8C6D-6808B0A79CB1}" destId="{5CEBB5E5-465F-415E-BB92-98473C3255C3}" srcOrd="0" destOrd="0" parTransId="{2BA33662-4F8D-42F3-9560-9A1E2ABAF835}" sibTransId="{31F11FD0-96AD-4BE2-83A7-6320A9F4D11C}"/>
    <dgm:cxn modelId="{DEA71D30-54C9-40DD-A405-67B9D5520AC6}" type="presOf" srcId="{D146D73B-BB8D-435D-9A46-318F76C3A887}" destId="{92E6FD4E-0A68-4A0C-869F-22140BC7F7F3}" srcOrd="0" destOrd="0" presId="urn:microsoft.com/office/officeart/2005/8/layout/arrow1"/>
    <dgm:cxn modelId="{E4C7582B-AED8-4A8E-9041-602EBD61419E}" type="presParOf" srcId="{6B7D22D2-84DC-4F0E-A52A-A43C5FAA6931}" destId="{FCE6B6BB-D33D-44EC-BB27-4358600FD19E}" srcOrd="0" destOrd="0" presId="urn:microsoft.com/office/officeart/2005/8/layout/arrow1"/>
    <dgm:cxn modelId="{52F2A03F-8BED-4AF6-B331-860AAE2E92A6}" type="presParOf" srcId="{6B7D22D2-84DC-4F0E-A52A-A43C5FAA6931}" destId="{92E6FD4E-0A68-4A0C-869F-22140BC7F7F3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A8EE0B9-3BF4-4EA3-AA98-57344CB86F3A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97559686-838F-403F-AF28-C557F7C5A353}">
      <dgm:prSet phldrT="[Text]"/>
      <dgm:spPr/>
      <dgm:t>
        <a:bodyPr/>
        <a:lstStyle/>
        <a:p>
          <a:r>
            <a:rPr lang="tr-TR" dirty="0" smtClean="0"/>
            <a:t>Bilirkişi</a:t>
          </a:r>
        </a:p>
        <a:p>
          <a:r>
            <a:rPr lang="tr-TR" b="1" dirty="0" smtClean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Gutachter</a:t>
          </a:r>
          <a:endParaRPr lang="tr-TR" b="1" dirty="0">
            <a:solidFill>
              <a:schemeClr val="accent6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9E2B2E9-16EB-4339-8942-2C3655965405}" type="parTrans" cxnId="{88CC6B9F-AD37-473A-B6F1-6C785907AEE0}">
      <dgm:prSet/>
      <dgm:spPr/>
      <dgm:t>
        <a:bodyPr/>
        <a:lstStyle/>
        <a:p>
          <a:endParaRPr lang="tr-TR"/>
        </a:p>
      </dgm:t>
    </dgm:pt>
    <dgm:pt modelId="{625E1AC0-999D-4B7A-957E-CBE721727CD5}" type="sibTrans" cxnId="{88CC6B9F-AD37-473A-B6F1-6C785907AEE0}">
      <dgm:prSet/>
      <dgm:spPr/>
      <dgm:t>
        <a:bodyPr/>
        <a:lstStyle/>
        <a:p>
          <a:endParaRPr lang="tr-TR"/>
        </a:p>
      </dgm:t>
    </dgm:pt>
    <dgm:pt modelId="{B0DC118F-5401-42F1-AE7C-21A04DE56809}">
      <dgm:prSet phldrT="[Text]" custT="1"/>
      <dgm:spPr/>
      <dgm:t>
        <a:bodyPr/>
        <a:lstStyle/>
        <a:p>
          <a:r>
            <a:rPr lang="tr-TR" sz="2900" dirty="0" smtClean="0"/>
            <a:t>&gt;1 yıl</a:t>
          </a:r>
        </a:p>
        <a:p>
          <a:r>
            <a:rPr lang="tr-TR" sz="3200" b="1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(Bonn)</a:t>
          </a:r>
          <a:endParaRPr lang="tr-TR" sz="2900" b="1" dirty="0">
            <a:solidFill>
              <a:srgbClr val="92D05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624CD9C-AC6B-4B47-A845-7DB7F969986F}" type="parTrans" cxnId="{6144CA41-465B-4189-99E4-B5FE9D2BEE48}">
      <dgm:prSet/>
      <dgm:spPr/>
      <dgm:t>
        <a:bodyPr/>
        <a:lstStyle/>
        <a:p>
          <a:endParaRPr lang="tr-TR"/>
        </a:p>
      </dgm:t>
    </dgm:pt>
    <dgm:pt modelId="{C587FD52-DB1C-4226-929C-BACC4EAD7842}" type="sibTrans" cxnId="{6144CA41-465B-4189-99E4-B5FE9D2BEE48}">
      <dgm:prSet/>
      <dgm:spPr/>
      <dgm:t>
        <a:bodyPr/>
        <a:lstStyle/>
        <a:p>
          <a:endParaRPr lang="tr-TR"/>
        </a:p>
      </dgm:t>
    </dgm:pt>
    <dgm:pt modelId="{BE34EFAA-D213-46DD-A70E-50A21DB16F75}">
      <dgm:prSet phldrT="[Text]"/>
      <dgm:spPr/>
      <dgm:t>
        <a:bodyPr/>
        <a:lstStyle/>
        <a:p>
          <a:r>
            <a:rPr lang="tr-TR" dirty="0" smtClean="0"/>
            <a:t>Bilim Sınavı</a:t>
          </a:r>
        </a:p>
        <a:p>
          <a:r>
            <a:rPr lang="tr-TR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Kenntnisprüfüng</a:t>
          </a:r>
          <a:endParaRPr lang="tr-TR" b="1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B04E894-1705-4FF1-AB2F-B601AAD168AF}" type="parTrans" cxnId="{47C8CFE8-5D18-4E54-9D67-CA4608B76918}">
      <dgm:prSet/>
      <dgm:spPr/>
      <dgm:t>
        <a:bodyPr/>
        <a:lstStyle/>
        <a:p>
          <a:endParaRPr lang="tr-TR"/>
        </a:p>
      </dgm:t>
    </dgm:pt>
    <dgm:pt modelId="{79B9121F-C64E-4458-B587-CF1A445EEF05}" type="sibTrans" cxnId="{47C8CFE8-5D18-4E54-9D67-CA4608B76918}">
      <dgm:prSet/>
      <dgm:spPr/>
      <dgm:t>
        <a:bodyPr/>
        <a:lstStyle/>
        <a:p>
          <a:endParaRPr lang="tr-TR"/>
        </a:p>
      </dgm:t>
    </dgm:pt>
    <dgm:pt modelId="{2832E0E2-1955-459A-99CE-E478267DD2EA}">
      <dgm:prSet phldrT="[Text]"/>
      <dgm:spPr/>
      <dgm:t>
        <a:bodyPr/>
        <a:lstStyle/>
        <a:p>
          <a:r>
            <a:rPr lang="tr-TR" dirty="0" smtClean="0"/>
            <a:t>3-6 ay</a:t>
          </a:r>
          <a:endParaRPr lang="tr-TR" dirty="0"/>
        </a:p>
      </dgm:t>
    </dgm:pt>
    <dgm:pt modelId="{815BF3C9-8A62-4F18-AC4C-BD7D2B32F344}" type="parTrans" cxnId="{B32E29B3-3AFD-4236-B9D3-C421563C0C5B}">
      <dgm:prSet/>
      <dgm:spPr/>
      <dgm:t>
        <a:bodyPr/>
        <a:lstStyle/>
        <a:p>
          <a:endParaRPr lang="tr-TR"/>
        </a:p>
      </dgm:t>
    </dgm:pt>
    <dgm:pt modelId="{2D788997-F9BE-42EA-9BDC-DB6209E2D659}" type="sibTrans" cxnId="{B32E29B3-3AFD-4236-B9D3-C421563C0C5B}">
      <dgm:prSet/>
      <dgm:spPr/>
      <dgm:t>
        <a:bodyPr/>
        <a:lstStyle/>
        <a:p>
          <a:endParaRPr lang="tr-TR"/>
        </a:p>
      </dgm:t>
    </dgm:pt>
    <dgm:pt modelId="{594783B0-722D-4E04-85A1-270ECE968FB9}">
      <dgm:prSet phldrT="[Text]"/>
      <dgm:spPr/>
      <dgm:t>
        <a:bodyPr/>
        <a:lstStyle/>
        <a:p>
          <a:r>
            <a:rPr lang="tr-TR" dirty="0" smtClean="0"/>
            <a:t>Dengesiz </a:t>
          </a:r>
          <a:endParaRPr lang="tr-TR" dirty="0"/>
        </a:p>
      </dgm:t>
    </dgm:pt>
    <dgm:pt modelId="{DB354ACD-B9D1-410E-B662-0341AEC84E3A}" type="parTrans" cxnId="{36230C0C-3463-4E71-9BBB-5397D074C270}">
      <dgm:prSet/>
      <dgm:spPr/>
      <dgm:t>
        <a:bodyPr/>
        <a:lstStyle/>
        <a:p>
          <a:endParaRPr lang="tr-TR"/>
        </a:p>
      </dgm:t>
    </dgm:pt>
    <dgm:pt modelId="{E5FFEB01-F5A1-476E-A0F8-BD9D2C7C7384}" type="sibTrans" cxnId="{36230C0C-3463-4E71-9BBB-5397D074C270}">
      <dgm:prSet/>
      <dgm:spPr/>
      <dgm:t>
        <a:bodyPr/>
        <a:lstStyle/>
        <a:p>
          <a:endParaRPr lang="tr-TR"/>
        </a:p>
      </dgm:t>
    </dgm:pt>
    <dgm:pt modelId="{6C0D5D7B-146E-4960-967F-2272A68E4E18}">
      <dgm:prSet phldrT="[Text]"/>
      <dgm:spPr/>
      <dgm:t>
        <a:bodyPr/>
        <a:lstStyle/>
        <a:p>
          <a:r>
            <a:rPr lang="tr-TR" dirty="0" smtClean="0"/>
            <a:t>Geçici çalışma İzni</a:t>
          </a:r>
        </a:p>
        <a:p>
          <a:r>
            <a:rPr lang="tr-TR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Berufserlaubnis</a:t>
          </a:r>
          <a:endParaRPr lang="tr-TR" b="1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D641531-7155-4EE2-8ABC-E63E8BF8BCE9}" type="parTrans" cxnId="{2224DF19-E701-400F-9993-CBEEC1F32F55}">
      <dgm:prSet/>
      <dgm:spPr/>
      <dgm:t>
        <a:bodyPr/>
        <a:lstStyle/>
        <a:p>
          <a:endParaRPr lang="tr-TR"/>
        </a:p>
      </dgm:t>
    </dgm:pt>
    <dgm:pt modelId="{F8191226-2330-4DFE-AC08-37C847866061}" type="sibTrans" cxnId="{2224DF19-E701-400F-9993-CBEEC1F32F55}">
      <dgm:prSet/>
      <dgm:spPr/>
      <dgm:t>
        <a:bodyPr/>
        <a:lstStyle/>
        <a:p>
          <a:endParaRPr lang="tr-TR"/>
        </a:p>
      </dgm:t>
    </dgm:pt>
    <dgm:pt modelId="{BC68F587-A71F-4C6B-8ACC-EEDAE595757B}">
      <dgm:prSet phldrT="[Text]"/>
      <dgm:spPr/>
      <dgm:t>
        <a:bodyPr/>
        <a:lstStyle/>
        <a:p>
          <a:r>
            <a:rPr lang="tr-TR" dirty="0" smtClean="0"/>
            <a:t>Max 2 yıl</a:t>
          </a:r>
          <a:endParaRPr lang="tr-TR" dirty="0"/>
        </a:p>
      </dgm:t>
    </dgm:pt>
    <dgm:pt modelId="{EEA74171-408B-44B6-91F6-434823C9FC3B}" type="parTrans" cxnId="{96C1B986-D59B-4541-8832-A09086E2337B}">
      <dgm:prSet/>
      <dgm:spPr/>
      <dgm:t>
        <a:bodyPr/>
        <a:lstStyle/>
        <a:p>
          <a:endParaRPr lang="tr-TR"/>
        </a:p>
      </dgm:t>
    </dgm:pt>
    <dgm:pt modelId="{58EED7E9-7C1B-40C5-BCA8-1B4662A5DA59}" type="sibTrans" cxnId="{96C1B986-D59B-4541-8832-A09086E2337B}">
      <dgm:prSet/>
      <dgm:spPr/>
      <dgm:t>
        <a:bodyPr/>
        <a:lstStyle/>
        <a:p>
          <a:endParaRPr lang="tr-TR"/>
        </a:p>
      </dgm:t>
    </dgm:pt>
    <dgm:pt modelId="{7336B8A5-346B-4D4A-A3F0-7B844EFC3892}">
      <dgm:prSet phldrT="[Text]"/>
      <dgm:spPr/>
      <dgm:t>
        <a:bodyPr/>
        <a:lstStyle/>
        <a:p>
          <a:r>
            <a:rPr lang="tr-TR" dirty="0" smtClean="0"/>
            <a:t>Asist. Dr.</a:t>
          </a:r>
          <a:endParaRPr lang="tr-TR" dirty="0"/>
        </a:p>
      </dgm:t>
    </dgm:pt>
    <dgm:pt modelId="{7678D150-92CB-43E6-91B7-D80F20F6410C}" type="parTrans" cxnId="{1DDC848A-E371-4DB7-B2AB-CEE9BB09A567}">
      <dgm:prSet/>
      <dgm:spPr/>
      <dgm:t>
        <a:bodyPr/>
        <a:lstStyle/>
        <a:p>
          <a:endParaRPr lang="tr-TR"/>
        </a:p>
      </dgm:t>
    </dgm:pt>
    <dgm:pt modelId="{D43BCD2D-54D9-4D17-839E-7966304D2DBB}" type="sibTrans" cxnId="{1DDC848A-E371-4DB7-B2AB-CEE9BB09A567}">
      <dgm:prSet/>
      <dgm:spPr/>
      <dgm:t>
        <a:bodyPr/>
        <a:lstStyle/>
        <a:p>
          <a:endParaRPr lang="tr-TR"/>
        </a:p>
      </dgm:t>
    </dgm:pt>
    <dgm:pt modelId="{C854D1C8-B7ED-42FB-BEEC-24085103D53F}" type="pres">
      <dgm:prSet presAssocID="{4A8EE0B9-3BF4-4EA3-AA98-57344CB86F3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48E4F3EF-4591-4DA7-AF38-0F75795595FF}" type="pres">
      <dgm:prSet presAssocID="{97559686-838F-403F-AF28-C557F7C5A353}" presName="root" presStyleCnt="0"/>
      <dgm:spPr/>
    </dgm:pt>
    <dgm:pt modelId="{A9A879A7-2421-4FE2-88AC-180693AFB525}" type="pres">
      <dgm:prSet presAssocID="{97559686-838F-403F-AF28-C557F7C5A353}" presName="rootComposite" presStyleCnt="0"/>
      <dgm:spPr/>
    </dgm:pt>
    <dgm:pt modelId="{AA218678-55B7-4850-8CDD-1FBB925A679D}" type="pres">
      <dgm:prSet presAssocID="{97559686-838F-403F-AF28-C557F7C5A353}" presName="rootText" presStyleLbl="node1" presStyleIdx="0" presStyleCnt="3"/>
      <dgm:spPr/>
      <dgm:t>
        <a:bodyPr/>
        <a:lstStyle/>
        <a:p>
          <a:endParaRPr lang="tr-TR"/>
        </a:p>
      </dgm:t>
    </dgm:pt>
    <dgm:pt modelId="{D2EBA733-821E-444D-A902-F97CE9CC7AD6}" type="pres">
      <dgm:prSet presAssocID="{97559686-838F-403F-AF28-C557F7C5A353}" presName="rootConnector" presStyleLbl="node1" presStyleIdx="0" presStyleCnt="3"/>
      <dgm:spPr/>
      <dgm:t>
        <a:bodyPr/>
        <a:lstStyle/>
        <a:p>
          <a:endParaRPr lang="tr-TR"/>
        </a:p>
      </dgm:t>
    </dgm:pt>
    <dgm:pt modelId="{03785E0B-4C1F-474E-8217-577A4BF77E60}" type="pres">
      <dgm:prSet presAssocID="{97559686-838F-403F-AF28-C557F7C5A353}" presName="childShape" presStyleCnt="0"/>
      <dgm:spPr/>
    </dgm:pt>
    <dgm:pt modelId="{169CEFB3-D068-43C2-9FF3-F3E76E40B1C6}" type="pres">
      <dgm:prSet presAssocID="{3624CD9C-AC6B-4B47-A845-7DB7F969986F}" presName="Name13" presStyleLbl="parChTrans1D2" presStyleIdx="0" presStyleCnt="5"/>
      <dgm:spPr/>
      <dgm:t>
        <a:bodyPr/>
        <a:lstStyle/>
        <a:p>
          <a:endParaRPr lang="tr-TR"/>
        </a:p>
      </dgm:t>
    </dgm:pt>
    <dgm:pt modelId="{B73B92F9-2FD0-45B8-B7B1-EAB34AB5E747}" type="pres">
      <dgm:prSet presAssocID="{B0DC118F-5401-42F1-AE7C-21A04DE56809}" presName="childText" presStyleLbl="bgAcc1" presStyleIdx="0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B3E86F5-31F2-4639-8855-1C9AEE2EAA4B}" type="pres">
      <dgm:prSet presAssocID="{BE34EFAA-D213-46DD-A70E-50A21DB16F75}" presName="root" presStyleCnt="0"/>
      <dgm:spPr/>
    </dgm:pt>
    <dgm:pt modelId="{0CCA62B2-573B-4200-9236-F947DE30BEB9}" type="pres">
      <dgm:prSet presAssocID="{BE34EFAA-D213-46DD-A70E-50A21DB16F75}" presName="rootComposite" presStyleCnt="0"/>
      <dgm:spPr/>
    </dgm:pt>
    <dgm:pt modelId="{02F08C07-D529-4DC4-8B75-8CB8231594E0}" type="pres">
      <dgm:prSet presAssocID="{BE34EFAA-D213-46DD-A70E-50A21DB16F75}" presName="rootText" presStyleLbl="node1" presStyleIdx="1" presStyleCnt="3"/>
      <dgm:spPr/>
      <dgm:t>
        <a:bodyPr/>
        <a:lstStyle/>
        <a:p>
          <a:endParaRPr lang="tr-TR"/>
        </a:p>
      </dgm:t>
    </dgm:pt>
    <dgm:pt modelId="{152BC55D-EFE9-4BC1-9A5E-F3FFEA3C0F74}" type="pres">
      <dgm:prSet presAssocID="{BE34EFAA-D213-46DD-A70E-50A21DB16F75}" presName="rootConnector" presStyleLbl="node1" presStyleIdx="1" presStyleCnt="3"/>
      <dgm:spPr/>
      <dgm:t>
        <a:bodyPr/>
        <a:lstStyle/>
        <a:p>
          <a:endParaRPr lang="tr-TR"/>
        </a:p>
      </dgm:t>
    </dgm:pt>
    <dgm:pt modelId="{1AD404B4-41BD-4648-9EFC-661F4D1FF979}" type="pres">
      <dgm:prSet presAssocID="{BE34EFAA-D213-46DD-A70E-50A21DB16F75}" presName="childShape" presStyleCnt="0"/>
      <dgm:spPr/>
    </dgm:pt>
    <dgm:pt modelId="{17DC74F4-9B75-4F0E-B045-9E0ECB1B58B7}" type="pres">
      <dgm:prSet presAssocID="{815BF3C9-8A62-4F18-AC4C-BD7D2B32F344}" presName="Name13" presStyleLbl="parChTrans1D2" presStyleIdx="1" presStyleCnt="5"/>
      <dgm:spPr/>
      <dgm:t>
        <a:bodyPr/>
        <a:lstStyle/>
        <a:p>
          <a:endParaRPr lang="tr-TR"/>
        </a:p>
      </dgm:t>
    </dgm:pt>
    <dgm:pt modelId="{5B0920B1-94FF-415C-93BC-19BC4EAAAC0E}" type="pres">
      <dgm:prSet presAssocID="{2832E0E2-1955-459A-99CE-E478267DD2EA}" presName="childText" presStyleLbl="bgAcc1" presStyleIdx="1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60CB591-5C6A-4B44-8835-1B2270FB3877}" type="pres">
      <dgm:prSet presAssocID="{DB354ACD-B9D1-410E-B662-0341AEC84E3A}" presName="Name13" presStyleLbl="parChTrans1D2" presStyleIdx="2" presStyleCnt="5"/>
      <dgm:spPr/>
      <dgm:t>
        <a:bodyPr/>
        <a:lstStyle/>
        <a:p>
          <a:endParaRPr lang="tr-TR"/>
        </a:p>
      </dgm:t>
    </dgm:pt>
    <dgm:pt modelId="{A2763875-141C-4860-AE68-08096D7AE322}" type="pres">
      <dgm:prSet presAssocID="{594783B0-722D-4E04-85A1-270ECE968FB9}" presName="childText" presStyleLbl="bgAcc1" presStyleIdx="2" presStyleCnt="5" custScaleX="103693" custLinFactNeighborX="2696" custLinFactNeighborY="-515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6DD07C5-6818-48D2-AC25-C5A5C627844E}" type="pres">
      <dgm:prSet presAssocID="{6C0D5D7B-146E-4960-967F-2272A68E4E18}" presName="root" presStyleCnt="0"/>
      <dgm:spPr/>
    </dgm:pt>
    <dgm:pt modelId="{1D570173-48CB-4A3C-A69D-0601AB81B999}" type="pres">
      <dgm:prSet presAssocID="{6C0D5D7B-146E-4960-967F-2272A68E4E18}" presName="rootComposite" presStyleCnt="0"/>
      <dgm:spPr/>
    </dgm:pt>
    <dgm:pt modelId="{073F44F1-9A29-47F7-A575-7B4AB9C26137}" type="pres">
      <dgm:prSet presAssocID="{6C0D5D7B-146E-4960-967F-2272A68E4E18}" presName="rootText" presStyleLbl="node1" presStyleIdx="2" presStyleCnt="3"/>
      <dgm:spPr/>
      <dgm:t>
        <a:bodyPr/>
        <a:lstStyle/>
        <a:p>
          <a:endParaRPr lang="tr-TR"/>
        </a:p>
      </dgm:t>
    </dgm:pt>
    <dgm:pt modelId="{9B59CE7E-9C0E-4597-98D3-AD4D3E8167CA}" type="pres">
      <dgm:prSet presAssocID="{6C0D5D7B-146E-4960-967F-2272A68E4E18}" presName="rootConnector" presStyleLbl="node1" presStyleIdx="2" presStyleCnt="3"/>
      <dgm:spPr/>
      <dgm:t>
        <a:bodyPr/>
        <a:lstStyle/>
        <a:p>
          <a:endParaRPr lang="tr-TR"/>
        </a:p>
      </dgm:t>
    </dgm:pt>
    <dgm:pt modelId="{AFC309AC-A1D7-46A1-8F42-D453C237F790}" type="pres">
      <dgm:prSet presAssocID="{6C0D5D7B-146E-4960-967F-2272A68E4E18}" presName="childShape" presStyleCnt="0"/>
      <dgm:spPr/>
    </dgm:pt>
    <dgm:pt modelId="{52D1E893-CB4A-4506-9A4F-A9EC53CE5408}" type="pres">
      <dgm:prSet presAssocID="{EEA74171-408B-44B6-91F6-434823C9FC3B}" presName="Name13" presStyleLbl="parChTrans1D2" presStyleIdx="3" presStyleCnt="5"/>
      <dgm:spPr/>
      <dgm:t>
        <a:bodyPr/>
        <a:lstStyle/>
        <a:p>
          <a:endParaRPr lang="tr-TR"/>
        </a:p>
      </dgm:t>
    </dgm:pt>
    <dgm:pt modelId="{49A5930F-EAA2-4B51-B4FA-D909CC50A26D}" type="pres">
      <dgm:prSet presAssocID="{BC68F587-A71F-4C6B-8ACC-EEDAE595757B}" presName="childText" presStyleLbl="bgAcc1" presStyleIdx="3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049EF3C-E342-41B1-9E21-61CFE73582BA}" type="pres">
      <dgm:prSet presAssocID="{7678D150-92CB-43E6-91B7-D80F20F6410C}" presName="Name13" presStyleLbl="parChTrans1D2" presStyleIdx="4" presStyleCnt="5"/>
      <dgm:spPr/>
      <dgm:t>
        <a:bodyPr/>
        <a:lstStyle/>
        <a:p>
          <a:endParaRPr lang="tr-TR"/>
        </a:p>
      </dgm:t>
    </dgm:pt>
    <dgm:pt modelId="{31CE3159-2B54-40C0-81AE-696F965FEEB9}" type="pres">
      <dgm:prSet presAssocID="{7336B8A5-346B-4D4A-A3F0-7B844EFC3892}" presName="childText" presStyleLbl="bgAcc1" presStyleIdx="4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36230C0C-3463-4E71-9BBB-5397D074C270}" srcId="{BE34EFAA-D213-46DD-A70E-50A21DB16F75}" destId="{594783B0-722D-4E04-85A1-270ECE968FB9}" srcOrd="1" destOrd="0" parTransId="{DB354ACD-B9D1-410E-B662-0341AEC84E3A}" sibTransId="{E5FFEB01-F5A1-476E-A0F8-BD9D2C7C7384}"/>
    <dgm:cxn modelId="{E18D6D5B-E3BF-468A-9902-E39CE3ADB36C}" type="presOf" srcId="{2832E0E2-1955-459A-99CE-E478267DD2EA}" destId="{5B0920B1-94FF-415C-93BC-19BC4EAAAC0E}" srcOrd="0" destOrd="0" presId="urn:microsoft.com/office/officeart/2005/8/layout/hierarchy3"/>
    <dgm:cxn modelId="{47C8CFE8-5D18-4E54-9D67-CA4608B76918}" srcId="{4A8EE0B9-3BF4-4EA3-AA98-57344CB86F3A}" destId="{BE34EFAA-D213-46DD-A70E-50A21DB16F75}" srcOrd="1" destOrd="0" parTransId="{7B04E894-1705-4FF1-AB2F-B601AAD168AF}" sibTransId="{79B9121F-C64E-4458-B587-CF1A445EEF05}"/>
    <dgm:cxn modelId="{99D539BE-40A3-480E-8249-786439F7B30D}" type="presOf" srcId="{4A8EE0B9-3BF4-4EA3-AA98-57344CB86F3A}" destId="{C854D1C8-B7ED-42FB-BEEC-24085103D53F}" srcOrd="0" destOrd="0" presId="urn:microsoft.com/office/officeart/2005/8/layout/hierarchy3"/>
    <dgm:cxn modelId="{6144CA41-465B-4189-99E4-B5FE9D2BEE48}" srcId="{97559686-838F-403F-AF28-C557F7C5A353}" destId="{B0DC118F-5401-42F1-AE7C-21A04DE56809}" srcOrd="0" destOrd="0" parTransId="{3624CD9C-AC6B-4B47-A845-7DB7F969986F}" sibTransId="{C587FD52-DB1C-4226-929C-BACC4EAD7842}"/>
    <dgm:cxn modelId="{93A6C855-09FA-44FA-BAAB-D086F0771ECE}" type="presOf" srcId="{3624CD9C-AC6B-4B47-A845-7DB7F969986F}" destId="{169CEFB3-D068-43C2-9FF3-F3E76E40B1C6}" srcOrd="0" destOrd="0" presId="urn:microsoft.com/office/officeart/2005/8/layout/hierarchy3"/>
    <dgm:cxn modelId="{2A59E2B2-4C1F-4098-A337-F887D9543FE3}" type="presOf" srcId="{BE34EFAA-D213-46DD-A70E-50A21DB16F75}" destId="{152BC55D-EFE9-4BC1-9A5E-F3FFEA3C0F74}" srcOrd="1" destOrd="0" presId="urn:microsoft.com/office/officeart/2005/8/layout/hierarchy3"/>
    <dgm:cxn modelId="{E83774F3-0B91-4B21-911E-869E221DFA53}" type="presOf" srcId="{BC68F587-A71F-4C6B-8ACC-EEDAE595757B}" destId="{49A5930F-EAA2-4B51-B4FA-D909CC50A26D}" srcOrd="0" destOrd="0" presId="urn:microsoft.com/office/officeart/2005/8/layout/hierarchy3"/>
    <dgm:cxn modelId="{B32E29B3-3AFD-4236-B9D3-C421563C0C5B}" srcId="{BE34EFAA-D213-46DD-A70E-50A21DB16F75}" destId="{2832E0E2-1955-459A-99CE-E478267DD2EA}" srcOrd="0" destOrd="0" parTransId="{815BF3C9-8A62-4F18-AC4C-BD7D2B32F344}" sibTransId="{2D788997-F9BE-42EA-9BDC-DB6209E2D659}"/>
    <dgm:cxn modelId="{FD150EF8-5837-46E9-A880-21530FC2FBFC}" type="presOf" srcId="{7336B8A5-346B-4D4A-A3F0-7B844EFC3892}" destId="{31CE3159-2B54-40C0-81AE-696F965FEEB9}" srcOrd="0" destOrd="0" presId="urn:microsoft.com/office/officeart/2005/8/layout/hierarchy3"/>
    <dgm:cxn modelId="{0B63693A-E397-4B88-A8FF-634AA3D6D66B}" type="presOf" srcId="{BE34EFAA-D213-46DD-A70E-50A21DB16F75}" destId="{02F08C07-D529-4DC4-8B75-8CB8231594E0}" srcOrd="0" destOrd="0" presId="urn:microsoft.com/office/officeart/2005/8/layout/hierarchy3"/>
    <dgm:cxn modelId="{CF95FCB6-22D0-45CE-B40B-027083674710}" type="presOf" srcId="{97559686-838F-403F-AF28-C557F7C5A353}" destId="{D2EBA733-821E-444D-A902-F97CE9CC7AD6}" srcOrd="1" destOrd="0" presId="urn:microsoft.com/office/officeart/2005/8/layout/hierarchy3"/>
    <dgm:cxn modelId="{F3EF9537-BCF6-4ABE-AD00-922BBDB97956}" type="presOf" srcId="{DB354ACD-B9D1-410E-B662-0341AEC84E3A}" destId="{560CB591-5C6A-4B44-8835-1B2270FB3877}" srcOrd="0" destOrd="0" presId="urn:microsoft.com/office/officeart/2005/8/layout/hierarchy3"/>
    <dgm:cxn modelId="{96C1B986-D59B-4541-8832-A09086E2337B}" srcId="{6C0D5D7B-146E-4960-967F-2272A68E4E18}" destId="{BC68F587-A71F-4C6B-8ACC-EEDAE595757B}" srcOrd="0" destOrd="0" parTransId="{EEA74171-408B-44B6-91F6-434823C9FC3B}" sibTransId="{58EED7E9-7C1B-40C5-BCA8-1B4662A5DA59}"/>
    <dgm:cxn modelId="{7087CEC2-A029-4C73-8E1F-60E11B6A41C2}" type="presOf" srcId="{6C0D5D7B-146E-4960-967F-2272A68E4E18}" destId="{073F44F1-9A29-47F7-A575-7B4AB9C26137}" srcOrd="0" destOrd="0" presId="urn:microsoft.com/office/officeart/2005/8/layout/hierarchy3"/>
    <dgm:cxn modelId="{FCDCCC00-7ED8-40BC-8F6D-E54B0CEB4DED}" type="presOf" srcId="{594783B0-722D-4E04-85A1-270ECE968FB9}" destId="{A2763875-141C-4860-AE68-08096D7AE322}" srcOrd="0" destOrd="0" presId="urn:microsoft.com/office/officeart/2005/8/layout/hierarchy3"/>
    <dgm:cxn modelId="{606BD6E0-1B8B-47DC-959F-7129771B26B2}" type="presOf" srcId="{7678D150-92CB-43E6-91B7-D80F20F6410C}" destId="{3049EF3C-E342-41B1-9E21-61CFE73582BA}" srcOrd="0" destOrd="0" presId="urn:microsoft.com/office/officeart/2005/8/layout/hierarchy3"/>
    <dgm:cxn modelId="{2224DF19-E701-400F-9993-CBEEC1F32F55}" srcId="{4A8EE0B9-3BF4-4EA3-AA98-57344CB86F3A}" destId="{6C0D5D7B-146E-4960-967F-2272A68E4E18}" srcOrd="2" destOrd="0" parTransId="{4D641531-7155-4EE2-8ABC-E63E8BF8BCE9}" sibTransId="{F8191226-2330-4DFE-AC08-37C847866061}"/>
    <dgm:cxn modelId="{88CC6B9F-AD37-473A-B6F1-6C785907AEE0}" srcId="{4A8EE0B9-3BF4-4EA3-AA98-57344CB86F3A}" destId="{97559686-838F-403F-AF28-C557F7C5A353}" srcOrd="0" destOrd="0" parTransId="{39E2B2E9-16EB-4339-8942-2C3655965405}" sibTransId="{625E1AC0-999D-4B7A-957E-CBE721727CD5}"/>
    <dgm:cxn modelId="{15829967-CC99-4B81-A28D-3816B7056662}" type="presOf" srcId="{EEA74171-408B-44B6-91F6-434823C9FC3B}" destId="{52D1E893-CB4A-4506-9A4F-A9EC53CE5408}" srcOrd="0" destOrd="0" presId="urn:microsoft.com/office/officeart/2005/8/layout/hierarchy3"/>
    <dgm:cxn modelId="{1737DCF7-8265-4F31-B462-744D01248785}" type="presOf" srcId="{815BF3C9-8A62-4F18-AC4C-BD7D2B32F344}" destId="{17DC74F4-9B75-4F0E-B045-9E0ECB1B58B7}" srcOrd="0" destOrd="0" presId="urn:microsoft.com/office/officeart/2005/8/layout/hierarchy3"/>
    <dgm:cxn modelId="{848B18BA-CD00-43C1-A8DB-4AF8CB35F66B}" type="presOf" srcId="{97559686-838F-403F-AF28-C557F7C5A353}" destId="{AA218678-55B7-4850-8CDD-1FBB925A679D}" srcOrd="0" destOrd="0" presId="urn:microsoft.com/office/officeart/2005/8/layout/hierarchy3"/>
    <dgm:cxn modelId="{1DDC848A-E371-4DB7-B2AB-CEE9BB09A567}" srcId="{6C0D5D7B-146E-4960-967F-2272A68E4E18}" destId="{7336B8A5-346B-4D4A-A3F0-7B844EFC3892}" srcOrd="1" destOrd="0" parTransId="{7678D150-92CB-43E6-91B7-D80F20F6410C}" sibTransId="{D43BCD2D-54D9-4D17-839E-7966304D2DBB}"/>
    <dgm:cxn modelId="{2538EF2B-EA28-4349-8C45-2140F36E8DB5}" type="presOf" srcId="{B0DC118F-5401-42F1-AE7C-21A04DE56809}" destId="{B73B92F9-2FD0-45B8-B7B1-EAB34AB5E747}" srcOrd="0" destOrd="0" presId="urn:microsoft.com/office/officeart/2005/8/layout/hierarchy3"/>
    <dgm:cxn modelId="{4129F536-2CC5-4673-A98D-2FA26ACC9289}" type="presOf" srcId="{6C0D5D7B-146E-4960-967F-2272A68E4E18}" destId="{9B59CE7E-9C0E-4597-98D3-AD4D3E8167CA}" srcOrd="1" destOrd="0" presId="urn:microsoft.com/office/officeart/2005/8/layout/hierarchy3"/>
    <dgm:cxn modelId="{726F864C-43EC-4E16-BC6C-207A6CBD77EA}" type="presParOf" srcId="{C854D1C8-B7ED-42FB-BEEC-24085103D53F}" destId="{48E4F3EF-4591-4DA7-AF38-0F75795595FF}" srcOrd="0" destOrd="0" presId="urn:microsoft.com/office/officeart/2005/8/layout/hierarchy3"/>
    <dgm:cxn modelId="{B2DE41BD-2E7E-4CE6-95F8-DA31A320E5B2}" type="presParOf" srcId="{48E4F3EF-4591-4DA7-AF38-0F75795595FF}" destId="{A9A879A7-2421-4FE2-88AC-180693AFB525}" srcOrd="0" destOrd="0" presId="urn:microsoft.com/office/officeart/2005/8/layout/hierarchy3"/>
    <dgm:cxn modelId="{962EE5A3-1675-48A5-A305-086662F6858E}" type="presParOf" srcId="{A9A879A7-2421-4FE2-88AC-180693AFB525}" destId="{AA218678-55B7-4850-8CDD-1FBB925A679D}" srcOrd="0" destOrd="0" presId="urn:microsoft.com/office/officeart/2005/8/layout/hierarchy3"/>
    <dgm:cxn modelId="{9C8B92D8-8560-44F7-9F63-696BACFB97C3}" type="presParOf" srcId="{A9A879A7-2421-4FE2-88AC-180693AFB525}" destId="{D2EBA733-821E-444D-A902-F97CE9CC7AD6}" srcOrd="1" destOrd="0" presId="urn:microsoft.com/office/officeart/2005/8/layout/hierarchy3"/>
    <dgm:cxn modelId="{EA52A07C-BE33-47C6-BD43-2D4B3CDB13BB}" type="presParOf" srcId="{48E4F3EF-4591-4DA7-AF38-0F75795595FF}" destId="{03785E0B-4C1F-474E-8217-577A4BF77E60}" srcOrd="1" destOrd="0" presId="urn:microsoft.com/office/officeart/2005/8/layout/hierarchy3"/>
    <dgm:cxn modelId="{746CA7A9-8914-4A42-9C01-98FE6ADF1828}" type="presParOf" srcId="{03785E0B-4C1F-474E-8217-577A4BF77E60}" destId="{169CEFB3-D068-43C2-9FF3-F3E76E40B1C6}" srcOrd="0" destOrd="0" presId="urn:microsoft.com/office/officeart/2005/8/layout/hierarchy3"/>
    <dgm:cxn modelId="{18C75A73-4692-4696-847F-86EA521607C0}" type="presParOf" srcId="{03785E0B-4C1F-474E-8217-577A4BF77E60}" destId="{B73B92F9-2FD0-45B8-B7B1-EAB34AB5E747}" srcOrd="1" destOrd="0" presId="urn:microsoft.com/office/officeart/2005/8/layout/hierarchy3"/>
    <dgm:cxn modelId="{29AEF68A-D9D3-4441-945D-F9EDA786A3EE}" type="presParOf" srcId="{C854D1C8-B7ED-42FB-BEEC-24085103D53F}" destId="{FB3E86F5-31F2-4639-8855-1C9AEE2EAA4B}" srcOrd="1" destOrd="0" presId="urn:microsoft.com/office/officeart/2005/8/layout/hierarchy3"/>
    <dgm:cxn modelId="{4901CAC8-4598-4C94-80FA-0DE8B39753EC}" type="presParOf" srcId="{FB3E86F5-31F2-4639-8855-1C9AEE2EAA4B}" destId="{0CCA62B2-573B-4200-9236-F947DE30BEB9}" srcOrd="0" destOrd="0" presId="urn:microsoft.com/office/officeart/2005/8/layout/hierarchy3"/>
    <dgm:cxn modelId="{55B43C1B-CEB0-44F6-ACBD-EFD96770F298}" type="presParOf" srcId="{0CCA62B2-573B-4200-9236-F947DE30BEB9}" destId="{02F08C07-D529-4DC4-8B75-8CB8231594E0}" srcOrd="0" destOrd="0" presId="urn:microsoft.com/office/officeart/2005/8/layout/hierarchy3"/>
    <dgm:cxn modelId="{AFB17AA7-098D-4872-B438-9BC9E51620D3}" type="presParOf" srcId="{0CCA62B2-573B-4200-9236-F947DE30BEB9}" destId="{152BC55D-EFE9-4BC1-9A5E-F3FFEA3C0F74}" srcOrd="1" destOrd="0" presId="urn:microsoft.com/office/officeart/2005/8/layout/hierarchy3"/>
    <dgm:cxn modelId="{DA80EB25-B945-453A-BD33-B66EAF2DE0D9}" type="presParOf" srcId="{FB3E86F5-31F2-4639-8855-1C9AEE2EAA4B}" destId="{1AD404B4-41BD-4648-9EFC-661F4D1FF979}" srcOrd="1" destOrd="0" presId="urn:microsoft.com/office/officeart/2005/8/layout/hierarchy3"/>
    <dgm:cxn modelId="{8653E6C8-A81B-432E-A3E9-EB249806CBFC}" type="presParOf" srcId="{1AD404B4-41BD-4648-9EFC-661F4D1FF979}" destId="{17DC74F4-9B75-4F0E-B045-9E0ECB1B58B7}" srcOrd="0" destOrd="0" presId="urn:microsoft.com/office/officeart/2005/8/layout/hierarchy3"/>
    <dgm:cxn modelId="{7D0D1979-1325-4BF3-B1B4-3D969EB73156}" type="presParOf" srcId="{1AD404B4-41BD-4648-9EFC-661F4D1FF979}" destId="{5B0920B1-94FF-415C-93BC-19BC4EAAAC0E}" srcOrd="1" destOrd="0" presId="urn:microsoft.com/office/officeart/2005/8/layout/hierarchy3"/>
    <dgm:cxn modelId="{C7B08B4C-62F1-4755-99E9-5966D4624177}" type="presParOf" srcId="{1AD404B4-41BD-4648-9EFC-661F4D1FF979}" destId="{560CB591-5C6A-4B44-8835-1B2270FB3877}" srcOrd="2" destOrd="0" presId="urn:microsoft.com/office/officeart/2005/8/layout/hierarchy3"/>
    <dgm:cxn modelId="{534A2501-1C5A-43E7-8DF2-0AF2B638653A}" type="presParOf" srcId="{1AD404B4-41BD-4648-9EFC-661F4D1FF979}" destId="{A2763875-141C-4860-AE68-08096D7AE322}" srcOrd="3" destOrd="0" presId="urn:microsoft.com/office/officeart/2005/8/layout/hierarchy3"/>
    <dgm:cxn modelId="{0A2C4958-5E73-42D4-B269-742AAF63535F}" type="presParOf" srcId="{C854D1C8-B7ED-42FB-BEEC-24085103D53F}" destId="{46DD07C5-6818-48D2-AC25-C5A5C627844E}" srcOrd="2" destOrd="0" presId="urn:microsoft.com/office/officeart/2005/8/layout/hierarchy3"/>
    <dgm:cxn modelId="{B26926F8-F541-48BF-B97E-1A78051563B8}" type="presParOf" srcId="{46DD07C5-6818-48D2-AC25-C5A5C627844E}" destId="{1D570173-48CB-4A3C-A69D-0601AB81B999}" srcOrd="0" destOrd="0" presId="urn:microsoft.com/office/officeart/2005/8/layout/hierarchy3"/>
    <dgm:cxn modelId="{8DA232E5-8BB5-4669-BA13-BF38B6D8DEFA}" type="presParOf" srcId="{1D570173-48CB-4A3C-A69D-0601AB81B999}" destId="{073F44F1-9A29-47F7-A575-7B4AB9C26137}" srcOrd="0" destOrd="0" presId="urn:microsoft.com/office/officeart/2005/8/layout/hierarchy3"/>
    <dgm:cxn modelId="{98095850-E795-4357-B56B-1A1DC6637C42}" type="presParOf" srcId="{1D570173-48CB-4A3C-A69D-0601AB81B999}" destId="{9B59CE7E-9C0E-4597-98D3-AD4D3E8167CA}" srcOrd="1" destOrd="0" presId="urn:microsoft.com/office/officeart/2005/8/layout/hierarchy3"/>
    <dgm:cxn modelId="{B7284621-4926-4400-8C1C-1E5385A6C3E9}" type="presParOf" srcId="{46DD07C5-6818-48D2-AC25-C5A5C627844E}" destId="{AFC309AC-A1D7-46A1-8F42-D453C237F790}" srcOrd="1" destOrd="0" presId="urn:microsoft.com/office/officeart/2005/8/layout/hierarchy3"/>
    <dgm:cxn modelId="{A3B5B7F1-D3D7-4DD4-B510-9D33F9AAE678}" type="presParOf" srcId="{AFC309AC-A1D7-46A1-8F42-D453C237F790}" destId="{52D1E893-CB4A-4506-9A4F-A9EC53CE5408}" srcOrd="0" destOrd="0" presId="urn:microsoft.com/office/officeart/2005/8/layout/hierarchy3"/>
    <dgm:cxn modelId="{CDC988A6-C888-4936-A6BC-5F046F11DD7D}" type="presParOf" srcId="{AFC309AC-A1D7-46A1-8F42-D453C237F790}" destId="{49A5930F-EAA2-4B51-B4FA-D909CC50A26D}" srcOrd="1" destOrd="0" presId="urn:microsoft.com/office/officeart/2005/8/layout/hierarchy3"/>
    <dgm:cxn modelId="{AF067943-BB43-42C3-9C27-0FD5ED3C441E}" type="presParOf" srcId="{AFC309AC-A1D7-46A1-8F42-D453C237F790}" destId="{3049EF3C-E342-41B1-9E21-61CFE73582BA}" srcOrd="2" destOrd="0" presId="urn:microsoft.com/office/officeart/2005/8/layout/hierarchy3"/>
    <dgm:cxn modelId="{3F54B6D8-CB68-4D58-9DB2-CD401D176ECA}" type="presParOf" srcId="{AFC309AC-A1D7-46A1-8F42-D453C237F790}" destId="{31CE3159-2B54-40C0-81AE-696F965FEEB9}" srcOrd="3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774256F-FAA9-4ACB-B401-4074BE1D747B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3BAA3256-500C-451B-BCB1-D64D02D4D382}">
      <dgm:prSet phldrT="[Text]" custT="1"/>
      <dgm:spPr/>
      <dgm:t>
        <a:bodyPr/>
        <a:lstStyle/>
        <a:p>
          <a:r>
            <a:rPr lang="tr-TR" sz="2700" dirty="0" smtClean="0"/>
            <a:t>Berufserlaubnis</a:t>
          </a:r>
        </a:p>
        <a:p>
          <a:r>
            <a:rPr lang="tr-TR" sz="2000" dirty="0" smtClean="0"/>
            <a:t>(2 yıl, yıllık uzatılıyor)</a:t>
          </a:r>
          <a:endParaRPr lang="tr-TR" sz="2700" dirty="0"/>
        </a:p>
      </dgm:t>
    </dgm:pt>
    <dgm:pt modelId="{AB3256EB-770F-4A77-BF91-C210D86109B8}" type="parTrans" cxnId="{30E3949B-1311-4E1B-951D-16255B21B5B9}">
      <dgm:prSet/>
      <dgm:spPr/>
      <dgm:t>
        <a:bodyPr/>
        <a:lstStyle/>
        <a:p>
          <a:endParaRPr lang="tr-TR"/>
        </a:p>
      </dgm:t>
    </dgm:pt>
    <dgm:pt modelId="{71681B9C-0606-44AA-82BF-6948A3939597}" type="sibTrans" cxnId="{30E3949B-1311-4E1B-951D-16255B21B5B9}">
      <dgm:prSet/>
      <dgm:spPr/>
      <dgm:t>
        <a:bodyPr/>
        <a:lstStyle/>
        <a:p>
          <a:endParaRPr lang="tr-TR"/>
        </a:p>
      </dgm:t>
    </dgm:pt>
    <dgm:pt modelId="{6200571A-E073-4ACE-AF8D-B4F7D2EDF6B2}">
      <dgm:prSet phldrT="[Text]"/>
      <dgm:spPr>
        <a:solidFill>
          <a:srgbClr val="FF0000"/>
        </a:solidFill>
      </dgm:spPr>
      <dgm:t>
        <a:bodyPr/>
        <a:lstStyle/>
        <a:p>
          <a:r>
            <a:rPr lang="tr-TR" dirty="0" smtClean="0"/>
            <a:t>Deutsche </a:t>
          </a:r>
        </a:p>
        <a:p>
          <a:r>
            <a:rPr lang="tr-TR" dirty="0" smtClean="0"/>
            <a:t>Approbation</a:t>
          </a:r>
          <a:endParaRPr lang="tr-TR" dirty="0"/>
        </a:p>
      </dgm:t>
    </dgm:pt>
    <dgm:pt modelId="{6BA58745-BCD7-417E-9DB6-A69BFB30BA03}" type="parTrans" cxnId="{70AD7AC1-74AB-4F4D-BB1D-7BE86BD06ED0}">
      <dgm:prSet/>
      <dgm:spPr/>
      <dgm:t>
        <a:bodyPr/>
        <a:lstStyle/>
        <a:p>
          <a:endParaRPr lang="tr-TR"/>
        </a:p>
      </dgm:t>
    </dgm:pt>
    <dgm:pt modelId="{193A777E-DAB3-457C-B23F-D0A09C97D496}" type="sibTrans" cxnId="{70AD7AC1-74AB-4F4D-BB1D-7BE86BD06ED0}">
      <dgm:prSet/>
      <dgm:spPr/>
      <dgm:t>
        <a:bodyPr/>
        <a:lstStyle/>
        <a:p>
          <a:endParaRPr lang="tr-TR"/>
        </a:p>
      </dgm:t>
    </dgm:pt>
    <dgm:pt modelId="{EBD2A573-4BF5-4D98-9CF9-3CA078F2F59C}">
      <dgm:prSet phldrT="[Text]" custT="1"/>
      <dgm:spPr/>
      <dgm:t>
        <a:bodyPr/>
        <a:lstStyle/>
        <a:p>
          <a:r>
            <a:rPr lang="tr-TR" sz="2400" dirty="0" smtClean="0"/>
            <a:t>Arbeitserlaubnis</a:t>
          </a:r>
          <a:r>
            <a:rPr lang="tr-TR" sz="2800" dirty="0" smtClean="0"/>
            <a:t> </a:t>
          </a:r>
          <a:r>
            <a:rPr lang="tr-TR" sz="2000" dirty="0" smtClean="0"/>
            <a:t>(sınırsız doktorluk)</a:t>
          </a:r>
          <a:endParaRPr lang="tr-TR" sz="2800" dirty="0"/>
        </a:p>
      </dgm:t>
    </dgm:pt>
    <dgm:pt modelId="{A4841594-AA4A-45EE-A02E-3C6A592A9884}" type="parTrans" cxnId="{CA82D34F-1EAE-4279-8557-3969F789B2E8}">
      <dgm:prSet/>
      <dgm:spPr/>
      <dgm:t>
        <a:bodyPr/>
        <a:lstStyle/>
        <a:p>
          <a:endParaRPr lang="tr-TR"/>
        </a:p>
      </dgm:t>
    </dgm:pt>
    <dgm:pt modelId="{5C2401E5-DF7A-4083-B3FC-4D166A173194}" type="sibTrans" cxnId="{CA82D34F-1EAE-4279-8557-3969F789B2E8}">
      <dgm:prSet/>
      <dgm:spPr/>
      <dgm:t>
        <a:bodyPr/>
        <a:lstStyle/>
        <a:p>
          <a:endParaRPr lang="tr-TR"/>
        </a:p>
      </dgm:t>
    </dgm:pt>
    <dgm:pt modelId="{4810DD43-EC06-40CD-9D15-B6678ADF9DB3}" type="pres">
      <dgm:prSet presAssocID="{B774256F-FAA9-4ACB-B401-4074BE1D747B}" presName="CompostProcess" presStyleCnt="0">
        <dgm:presLayoutVars>
          <dgm:dir/>
          <dgm:resizeHandles val="exact"/>
        </dgm:presLayoutVars>
      </dgm:prSet>
      <dgm:spPr/>
    </dgm:pt>
    <dgm:pt modelId="{0736E01C-634C-4DF2-8C81-7E61DC3F240B}" type="pres">
      <dgm:prSet presAssocID="{B774256F-FAA9-4ACB-B401-4074BE1D747B}" presName="arrow" presStyleLbl="bgShp" presStyleIdx="0" presStyleCnt="1" custLinFactNeighborX="359" custLinFactNeighborY="632"/>
      <dgm:spPr/>
    </dgm:pt>
    <dgm:pt modelId="{7AAE5611-627B-4260-BC19-EAAE5BCDC49A}" type="pres">
      <dgm:prSet presAssocID="{B774256F-FAA9-4ACB-B401-4074BE1D747B}" presName="linearProcess" presStyleCnt="0"/>
      <dgm:spPr/>
    </dgm:pt>
    <dgm:pt modelId="{70694973-CDFB-4567-BAC8-1D46E39034A5}" type="pres">
      <dgm:prSet presAssocID="{3BAA3256-500C-451B-BCB1-D64D02D4D382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9260362-206F-4B0A-874D-42C769251D6F}" type="pres">
      <dgm:prSet presAssocID="{71681B9C-0606-44AA-82BF-6948A3939597}" presName="sibTrans" presStyleCnt="0"/>
      <dgm:spPr/>
    </dgm:pt>
    <dgm:pt modelId="{11298291-3561-4895-85D2-8DAAB93512D1}" type="pres">
      <dgm:prSet presAssocID="{6200571A-E073-4ACE-AF8D-B4F7D2EDF6B2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ACF227D-B9C9-4FE9-8DCF-6241D8D6F3CA}" type="pres">
      <dgm:prSet presAssocID="{193A777E-DAB3-457C-B23F-D0A09C97D496}" presName="sibTrans" presStyleCnt="0"/>
      <dgm:spPr/>
    </dgm:pt>
    <dgm:pt modelId="{C1BC427C-3367-4245-A435-528CD9BB8500}" type="pres">
      <dgm:prSet presAssocID="{EBD2A573-4BF5-4D98-9CF9-3CA078F2F59C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70AD7AC1-74AB-4F4D-BB1D-7BE86BD06ED0}" srcId="{B774256F-FAA9-4ACB-B401-4074BE1D747B}" destId="{6200571A-E073-4ACE-AF8D-B4F7D2EDF6B2}" srcOrd="1" destOrd="0" parTransId="{6BA58745-BCD7-417E-9DB6-A69BFB30BA03}" sibTransId="{193A777E-DAB3-457C-B23F-D0A09C97D496}"/>
    <dgm:cxn modelId="{4270331A-5432-48E8-8F0E-9AEE16C022F2}" type="presOf" srcId="{3BAA3256-500C-451B-BCB1-D64D02D4D382}" destId="{70694973-CDFB-4567-BAC8-1D46E39034A5}" srcOrd="0" destOrd="0" presId="urn:microsoft.com/office/officeart/2005/8/layout/hProcess9"/>
    <dgm:cxn modelId="{56CE2982-3EA4-48B0-B095-EAD1168CFEE0}" type="presOf" srcId="{EBD2A573-4BF5-4D98-9CF9-3CA078F2F59C}" destId="{C1BC427C-3367-4245-A435-528CD9BB8500}" srcOrd="0" destOrd="0" presId="urn:microsoft.com/office/officeart/2005/8/layout/hProcess9"/>
    <dgm:cxn modelId="{30E3949B-1311-4E1B-951D-16255B21B5B9}" srcId="{B774256F-FAA9-4ACB-B401-4074BE1D747B}" destId="{3BAA3256-500C-451B-BCB1-D64D02D4D382}" srcOrd="0" destOrd="0" parTransId="{AB3256EB-770F-4A77-BF91-C210D86109B8}" sibTransId="{71681B9C-0606-44AA-82BF-6948A3939597}"/>
    <dgm:cxn modelId="{CA82D34F-1EAE-4279-8557-3969F789B2E8}" srcId="{B774256F-FAA9-4ACB-B401-4074BE1D747B}" destId="{EBD2A573-4BF5-4D98-9CF9-3CA078F2F59C}" srcOrd="2" destOrd="0" parTransId="{A4841594-AA4A-45EE-A02E-3C6A592A9884}" sibTransId="{5C2401E5-DF7A-4083-B3FC-4D166A173194}"/>
    <dgm:cxn modelId="{D23FFFE0-4750-4CB1-983F-9946C3E486F3}" type="presOf" srcId="{B774256F-FAA9-4ACB-B401-4074BE1D747B}" destId="{4810DD43-EC06-40CD-9D15-B6678ADF9DB3}" srcOrd="0" destOrd="0" presId="urn:microsoft.com/office/officeart/2005/8/layout/hProcess9"/>
    <dgm:cxn modelId="{298824DD-CF0E-4D3F-9E52-6EF778EC64FA}" type="presOf" srcId="{6200571A-E073-4ACE-AF8D-B4F7D2EDF6B2}" destId="{11298291-3561-4895-85D2-8DAAB93512D1}" srcOrd="0" destOrd="0" presId="urn:microsoft.com/office/officeart/2005/8/layout/hProcess9"/>
    <dgm:cxn modelId="{91881F0E-D7D8-4760-93A7-EAC3B797F8FC}" type="presParOf" srcId="{4810DD43-EC06-40CD-9D15-B6678ADF9DB3}" destId="{0736E01C-634C-4DF2-8C81-7E61DC3F240B}" srcOrd="0" destOrd="0" presId="urn:microsoft.com/office/officeart/2005/8/layout/hProcess9"/>
    <dgm:cxn modelId="{7462D629-70E3-466E-9CE2-EC68D0131E93}" type="presParOf" srcId="{4810DD43-EC06-40CD-9D15-B6678ADF9DB3}" destId="{7AAE5611-627B-4260-BC19-EAAE5BCDC49A}" srcOrd="1" destOrd="0" presId="urn:microsoft.com/office/officeart/2005/8/layout/hProcess9"/>
    <dgm:cxn modelId="{F2024A99-0075-4056-8D5A-FB605738A2E4}" type="presParOf" srcId="{7AAE5611-627B-4260-BC19-EAAE5BCDC49A}" destId="{70694973-CDFB-4567-BAC8-1D46E39034A5}" srcOrd="0" destOrd="0" presId="urn:microsoft.com/office/officeart/2005/8/layout/hProcess9"/>
    <dgm:cxn modelId="{8E8C29AE-7FE2-4321-819B-B46ABC21B8E7}" type="presParOf" srcId="{7AAE5611-627B-4260-BC19-EAAE5BCDC49A}" destId="{A9260362-206F-4B0A-874D-42C769251D6F}" srcOrd="1" destOrd="0" presId="urn:microsoft.com/office/officeart/2005/8/layout/hProcess9"/>
    <dgm:cxn modelId="{787C9EAB-A404-4ADE-8C93-3DD9C49F3038}" type="presParOf" srcId="{7AAE5611-627B-4260-BC19-EAAE5BCDC49A}" destId="{11298291-3561-4895-85D2-8DAAB93512D1}" srcOrd="2" destOrd="0" presId="urn:microsoft.com/office/officeart/2005/8/layout/hProcess9"/>
    <dgm:cxn modelId="{86C7763E-556C-4BFD-BF37-44BB4A786336}" type="presParOf" srcId="{7AAE5611-627B-4260-BC19-EAAE5BCDC49A}" destId="{AACF227D-B9C9-4FE9-8DCF-6241D8D6F3CA}" srcOrd="3" destOrd="0" presId="urn:microsoft.com/office/officeart/2005/8/layout/hProcess9"/>
    <dgm:cxn modelId="{71D54857-CBF9-483D-BB0C-07699948A0EA}" type="presParOf" srcId="{7AAE5611-627B-4260-BC19-EAAE5BCDC49A}" destId="{C1BC427C-3367-4245-A435-528CD9BB8500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294F87D-90A0-413D-A4CE-261BE4C65A84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1680E424-F8DA-49CA-9BB8-D6887C30A980}">
      <dgm:prSet phldrT="[Text]"/>
      <dgm:spPr>
        <a:solidFill>
          <a:srgbClr val="FF0000"/>
        </a:solidFill>
      </dgm:spPr>
      <dgm:t>
        <a:bodyPr/>
        <a:lstStyle/>
        <a:p>
          <a:r>
            <a:rPr lang="tr-TR" dirty="0" smtClean="0"/>
            <a:t>Deutsche Approbation </a:t>
          </a:r>
          <a:endParaRPr lang="tr-TR" dirty="0"/>
        </a:p>
      </dgm:t>
    </dgm:pt>
    <dgm:pt modelId="{DDC56736-15DB-4CC3-A4E4-05A18E38E687}" type="parTrans" cxnId="{FDD51FC0-07A0-4309-A038-5C1F3D69CD3E}">
      <dgm:prSet/>
      <dgm:spPr/>
      <dgm:t>
        <a:bodyPr/>
        <a:lstStyle/>
        <a:p>
          <a:endParaRPr lang="tr-TR"/>
        </a:p>
      </dgm:t>
    </dgm:pt>
    <dgm:pt modelId="{50959EAB-2CC1-4728-B93A-512F335438A0}" type="sibTrans" cxnId="{FDD51FC0-07A0-4309-A038-5C1F3D69CD3E}">
      <dgm:prSet/>
      <dgm:spPr/>
      <dgm:t>
        <a:bodyPr/>
        <a:lstStyle/>
        <a:p>
          <a:endParaRPr lang="tr-TR"/>
        </a:p>
      </dgm:t>
    </dgm:pt>
    <dgm:pt modelId="{7D76318F-9188-4A98-883E-D0603730F1B4}">
      <dgm:prSet phldrT="[Text]"/>
      <dgm:spPr/>
      <dgm:t>
        <a:bodyPr/>
        <a:lstStyle/>
        <a:p>
          <a:r>
            <a:rPr lang="tr-TR" dirty="0" smtClean="0"/>
            <a:t>Tabip Odası</a:t>
          </a:r>
          <a:endParaRPr lang="tr-TR" dirty="0"/>
        </a:p>
      </dgm:t>
    </dgm:pt>
    <dgm:pt modelId="{BCF96F48-D689-4EF1-B592-C3A5A9E47E0D}" type="parTrans" cxnId="{E7CAF6E7-2556-407F-B6AF-097061D7BFF3}">
      <dgm:prSet/>
      <dgm:spPr/>
      <dgm:t>
        <a:bodyPr/>
        <a:lstStyle/>
        <a:p>
          <a:endParaRPr lang="tr-TR"/>
        </a:p>
      </dgm:t>
    </dgm:pt>
    <dgm:pt modelId="{52F939A2-11E6-4145-99C7-D845AF9F0A3C}" type="sibTrans" cxnId="{E7CAF6E7-2556-407F-B6AF-097061D7BFF3}">
      <dgm:prSet/>
      <dgm:spPr/>
      <dgm:t>
        <a:bodyPr/>
        <a:lstStyle/>
        <a:p>
          <a:endParaRPr lang="tr-TR"/>
        </a:p>
      </dgm:t>
    </dgm:pt>
    <dgm:pt modelId="{B7313E8C-366F-4716-B788-2F30EB137CEC}">
      <dgm:prSet phldrT="[Text]"/>
      <dgm:spPr/>
      <dgm:t>
        <a:bodyPr/>
        <a:lstStyle/>
        <a:p>
          <a:r>
            <a:rPr lang="tr-TR" dirty="0" smtClean="0"/>
            <a:t>Sınav</a:t>
          </a:r>
          <a:endParaRPr lang="tr-TR" dirty="0"/>
        </a:p>
      </dgm:t>
    </dgm:pt>
    <dgm:pt modelId="{3C40DC29-799D-4BC5-AE7B-E1EC5839C208}" type="parTrans" cxnId="{137CF2F7-CF36-4D0F-B393-01F1275DC7BB}">
      <dgm:prSet/>
      <dgm:spPr/>
      <dgm:t>
        <a:bodyPr/>
        <a:lstStyle/>
        <a:p>
          <a:endParaRPr lang="tr-TR"/>
        </a:p>
      </dgm:t>
    </dgm:pt>
    <dgm:pt modelId="{D3504338-9885-44E2-8EA0-21DE5520A02D}" type="sibTrans" cxnId="{137CF2F7-CF36-4D0F-B393-01F1275DC7BB}">
      <dgm:prSet/>
      <dgm:spPr/>
      <dgm:t>
        <a:bodyPr/>
        <a:lstStyle/>
        <a:p>
          <a:endParaRPr lang="tr-TR"/>
        </a:p>
      </dgm:t>
    </dgm:pt>
    <dgm:pt modelId="{43D3D2C7-01F0-47EB-83A8-9904EE356F3C}">
      <dgm:prSet phldrT="[Text]"/>
      <dgm:spPr>
        <a:solidFill>
          <a:srgbClr val="FF0000"/>
        </a:solidFill>
      </dgm:spPr>
      <dgm:t>
        <a:bodyPr/>
        <a:lstStyle/>
        <a:p>
          <a:r>
            <a:rPr lang="tr-TR" dirty="0" smtClean="0"/>
            <a:t>Uzmanlık Denkliği</a:t>
          </a:r>
          <a:endParaRPr lang="tr-TR" dirty="0"/>
        </a:p>
      </dgm:t>
    </dgm:pt>
    <dgm:pt modelId="{FB20D950-2547-4C8E-B0D4-4DF36539082D}" type="parTrans" cxnId="{3F4D7AF9-5A38-460B-84D1-704F75459B9E}">
      <dgm:prSet/>
      <dgm:spPr/>
      <dgm:t>
        <a:bodyPr/>
        <a:lstStyle/>
        <a:p>
          <a:endParaRPr lang="tr-TR"/>
        </a:p>
      </dgm:t>
    </dgm:pt>
    <dgm:pt modelId="{BD3E0A73-5253-4172-8309-575B42939BAC}" type="sibTrans" cxnId="{3F4D7AF9-5A38-460B-84D1-704F75459B9E}">
      <dgm:prSet/>
      <dgm:spPr/>
      <dgm:t>
        <a:bodyPr/>
        <a:lstStyle/>
        <a:p>
          <a:endParaRPr lang="tr-TR"/>
        </a:p>
      </dgm:t>
    </dgm:pt>
    <dgm:pt modelId="{B35A5204-330A-4760-9547-64C0061CB2E9}" type="pres">
      <dgm:prSet presAssocID="{9294F87D-90A0-413D-A4CE-261BE4C65A84}" presName="CompostProcess" presStyleCnt="0">
        <dgm:presLayoutVars>
          <dgm:dir/>
          <dgm:resizeHandles val="exact"/>
        </dgm:presLayoutVars>
      </dgm:prSet>
      <dgm:spPr/>
    </dgm:pt>
    <dgm:pt modelId="{DE95DC39-8476-472B-9F53-724D16616CA1}" type="pres">
      <dgm:prSet presAssocID="{9294F87D-90A0-413D-A4CE-261BE4C65A84}" presName="arrow" presStyleLbl="bgShp" presStyleIdx="0" presStyleCnt="1"/>
      <dgm:spPr/>
    </dgm:pt>
    <dgm:pt modelId="{F8AD1F3D-D584-418B-9512-96C38330C28C}" type="pres">
      <dgm:prSet presAssocID="{9294F87D-90A0-413D-A4CE-261BE4C65A84}" presName="linearProcess" presStyleCnt="0"/>
      <dgm:spPr/>
    </dgm:pt>
    <dgm:pt modelId="{10D8F6E1-C635-4B93-ACA5-0B01D2719924}" type="pres">
      <dgm:prSet presAssocID="{1680E424-F8DA-49CA-9BB8-D6887C30A980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C1BC208-FA00-47B0-8A0C-ACF84AB8B534}" type="pres">
      <dgm:prSet presAssocID="{50959EAB-2CC1-4728-B93A-512F335438A0}" presName="sibTrans" presStyleCnt="0"/>
      <dgm:spPr/>
    </dgm:pt>
    <dgm:pt modelId="{8DFF0331-419A-493F-AE1B-7307C3791DB2}" type="pres">
      <dgm:prSet presAssocID="{7D76318F-9188-4A98-883E-D0603730F1B4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D0EBD39-BDFB-4C7E-B6A3-7E123B9CB88A}" type="pres">
      <dgm:prSet presAssocID="{52F939A2-11E6-4145-99C7-D845AF9F0A3C}" presName="sibTrans" presStyleCnt="0"/>
      <dgm:spPr/>
    </dgm:pt>
    <dgm:pt modelId="{ABF75ABF-86A0-4894-834E-01379E9D574B}" type="pres">
      <dgm:prSet presAssocID="{B7313E8C-366F-4716-B788-2F30EB137CEC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F596799-6434-46FB-866C-64A35CDA7F67}" type="pres">
      <dgm:prSet presAssocID="{D3504338-9885-44E2-8EA0-21DE5520A02D}" presName="sibTrans" presStyleCnt="0"/>
      <dgm:spPr/>
    </dgm:pt>
    <dgm:pt modelId="{D6B01B81-FFD8-49D4-B71A-5BBE4FC61041}" type="pres">
      <dgm:prSet presAssocID="{43D3D2C7-01F0-47EB-83A8-9904EE356F3C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D8F5660D-69ED-499C-8E7F-0BC6ED769B4F}" type="presOf" srcId="{B7313E8C-366F-4716-B788-2F30EB137CEC}" destId="{ABF75ABF-86A0-4894-834E-01379E9D574B}" srcOrd="0" destOrd="0" presId="urn:microsoft.com/office/officeart/2005/8/layout/hProcess9"/>
    <dgm:cxn modelId="{3F8132E5-B6BF-48BF-970C-ECD034C6C665}" type="presOf" srcId="{9294F87D-90A0-413D-A4CE-261BE4C65A84}" destId="{B35A5204-330A-4760-9547-64C0061CB2E9}" srcOrd="0" destOrd="0" presId="urn:microsoft.com/office/officeart/2005/8/layout/hProcess9"/>
    <dgm:cxn modelId="{FBD5657D-9F74-4E75-8656-C8BCF8D36D36}" type="presOf" srcId="{7D76318F-9188-4A98-883E-D0603730F1B4}" destId="{8DFF0331-419A-493F-AE1B-7307C3791DB2}" srcOrd="0" destOrd="0" presId="urn:microsoft.com/office/officeart/2005/8/layout/hProcess9"/>
    <dgm:cxn modelId="{6DEB6BA1-B470-4021-9117-FE1ABBB1AEDE}" type="presOf" srcId="{1680E424-F8DA-49CA-9BB8-D6887C30A980}" destId="{10D8F6E1-C635-4B93-ACA5-0B01D2719924}" srcOrd="0" destOrd="0" presId="urn:microsoft.com/office/officeart/2005/8/layout/hProcess9"/>
    <dgm:cxn modelId="{137CF2F7-CF36-4D0F-B393-01F1275DC7BB}" srcId="{9294F87D-90A0-413D-A4CE-261BE4C65A84}" destId="{B7313E8C-366F-4716-B788-2F30EB137CEC}" srcOrd="2" destOrd="0" parTransId="{3C40DC29-799D-4BC5-AE7B-E1EC5839C208}" sibTransId="{D3504338-9885-44E2-8EA0-21DE5520A02D}"/>
    <dgm:cxn modelId="{5087F50A-BB42-4EBA-BDED-F7365626FEBC}" type="presOf" srcId="{43D3D2C7-01F0-47EB-83A8-9904EE356F3C}" destId="{D6B01B81-FFD8-49D4-B71A-5BBE4FC61041}" srcOrd="0" destOrd="0" presId="urn:microsoft.com/office/officeart/2005/8/layout/hProcess9"/>
    <dgm:cxn modelId="{3F4D7AF9-5A38-460B-84D1-704F75459B9E}" srcId="{9294F87D-90A0-413D-A4CE-261BE4C65A84}" destId="{43D3D2C7-01F0-47EB-83A8-9904EE356F3C}" srcOrd="3" destOrd="0" parTransId="{FB20D950-2547-4C8E-B0D4-4DF36539082D}" sibTransId="{BD3E0A73-5253-4172-8309-575B42939BAC}"/>
    <dgm:cxn modelId="{E7CAF6E7-2556-407F-B6AF-097061D7BFF3}" srcId="{9294F87D-90A0-413D-A4CE-261BE4C65A84}" destId="{7D76318F-9188-4A98-883E-D0603730F1B4}" srcOrd="1" destOrd="0" parTransId="{BCF96F48-D689-4EF1-B592-C3A5A9E47E0D}" sibTransId="{52F939A2-11E6-4145-99C7-D845AF9F0A3C}"/>
    <dgm:cxn modelId="{FDD51FC0-07A0-4309-A038-5C1F3D69CD3E}" srcId="{9294F87D-90A0-413D-A4CE-261BE4C65A84}" destId="{1680E424-F8DA-49CA-9BB8-D6887C30A980}" srcOrd="0" destOrd="0" parTransId="{DDC56736-15DB-4CC3-A4E4-05A18E38E687}" sibTransId="{50959EAB-2CC1-4728-B93A-512F335438A0}"/>
    <dgm:cxn modelId="{4AD81977-6C67-4023-8907-A672DEEF4978}" type="presParOf" srcId="{B35A5204-330A-4760-9547-64C0061CB2E9}" destId="{DE95DC39-8476-472B-9F53-724D16616CA1}" srcOrd="0" destOrd="0" presId="urn:microsoft.com/office/officeart/2005/8/layout/hProcess9"/>
    <dgm:cxn modelId="{8A57A862-A70C-4062-978B-177767842136}" type="presParOf" srcId="{B35A5204-330A-4760-9547-64C0061CB2E9}" destId="{F8AD1F3D-D584-418B-9512-96C38330C28C}" srcOrd="1" destOrd="0" presId="urn:microsoft.com/office/officeart/2005/8/layout/hProcess9"/>
    <dgm:cxn modelId="{B03B779F-CD66-451B-A1B4-1FBB437E2904}" type="presParOf" srcId="{F8AD1F3D-D584-418B-9512-96C38330C28C}" destId="{10D8F6E1-C635-4B93-ACA5-0B01D2719924}" srcOrd="0" destOrd="0" presId="urn:microsoft.com/office/officeart/2005/8/layout/hProcess9"/>
    <dgm:cxn modelId="{74BE7C0E-D6CE-40D9-B3DF-3662EB4A58B8}" type="presParOf" srcId="{F8AD1F3D-D584-418B-9512-96C38330C28C}" destId="{1C1BC208-FA00-47B0-8A0C-ACF84AB8B534}" srcOrd="1" destOrd="0" presId="urn:microsoft.com/office/officeart/2005/8/layout/hProcess9"/>
    <dgm:cxn modelId="{8CC2CA44-D9C6-4EEB-B2DE-79AD274C0DAF}" type="presParOf" srcId="{F8AD1F3D-D584-418B-9512-96C38330C28C}" destId="{8DFF0331-419A-493F-AE1B-7307C3791DB2}" srcOrd="2" destOrd="0" presId="urn:microsoft.com/office/officeart/2005/8/layout/hProcess9"/>
    <dgm:cxn modelId="{875A7302-E446-49C9-AA41-2A1FDD9DEDE8}" type="presParOf" srcId="{F8AD1F3D-D584-418B-9512-96C38330C28C}" destId="{6D0EBD39-BDFB-4C7E-B6A3-7E123B9CB88A}" srcOrd="3" destOrd="0" presId="urn:microsoft.com/office/officeart/2005/8/layout/hProcess9"/>
    <dgm:cxn modelId="{E6A5CEE4-A72A-44DC-9AD3-4B352EEAAE1B}" type="presParOf" srcId="{F8AD1F3D-D584-418B-9512-96C38330C28C}" destId="{ABF75ABF-86A0-4894-834E-01379E9D574B}" srcOrd="4" destOrd="0" presId="urn:microsoft.com/office/officeart/2005/8/layout/hProcess9"/>
    <dgm:cxn modelId="{DF3B8B73-F91A-4E86-981C-044E8A4E4C96}" type="presParOf" srcId="{F8AD1F3D-D584-418B-9512-96C38330C28C}" destId="{7F596799-6434-46FB-866C-64A35CDA7F67}" srcOrd="5" destOrd="0" presId="urn:microsoft.com/office/officeart/2005/8/layout/hProcess9"/>
    <dgm:cxn modelId="{F0BE2E05-08EA-4012-97C3-400DAFAFFAFF}" type="presParOf" srcId="{F8AD1F3D-D584-418B-9512-96C38330C28C}" destId="{D6B01B81-FFD8-49D4-B71A-5BBE4FC61041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0985FE2-DE93-4CF6-804D-FDB6A38F0AA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532DD3A4-F732-491D-A727-B7C3E2A956DE}">
      <dgm:prSet phldrT="[Text]"/>
      <dgm:spPr/>
      <dgm:t>
        <a:bodyPr/>
        <a:lstStyle/>
        <a:p>
          <a:r>
            <a:rPr lang="tr-TR" dirty="0" smtClean="0"/>
            <a:t>Üst ihtisaslar (Schwerpunkt)</a:t>
          </a:r>
          <a:endParaRPr lang="tr-TR" dirty="0"/>
        </a:p>
      </dgm:t>
    </dgm:pt>
    <dgm:pt modelId="{1E6D994C-B2EF-4137-8A86-6247DC45B0A8}" type="parTrans" cxnId="{8D4D7DAC-8347-48DE-85B0-C5B081B684C8}">
      <dgm:prSet/>
      <dgm:spPr/>
      <dgm:t>
        <a:bodyPr/>
        <a:lstStyle/>
        <a:p>
          <a:endParaRPr lang="tr-TR"/>
        </a:p>
      </dgm:t>
    </dgm:pt>
    <dgm:pt modelId="{005299E8-2531-4BDC-817F-D96B0F199B6F}" type="sibTrans" cxnId="{8D4D7DAC-8347-48DE-85B0-C5B081B684C8}">
      <dgm:prSet/>
      <dgm:spPr/>
      <dgm:t>
        <a:bodyPr/>
        <a:lstStyle/>
        <a:p>
          <a:endParaRPr lang="tr-TR"/>
        </a:p>
      </dgm:t>
    </dgm:pt>
    <dgm:pt modelId="{A2D4D3CE-5194-40EB-950C-62BA3811D7D8}">
      <dgm:prSet phldrT="[Text]"/>
      <dgm:spPr/>
      <dgm:t>
        <a:bodyPr/>
        <a:lstStyle/>
        <a:p>
          <a:r>
            <a:rPr lang="tr-TR" dirty="0" smtClean="0"/>
            <a:t>Jinekolojik onkoloji</a:t>
          </a:r>
          <a:endParaRPr lang="tr-TR" dirty="0"/>
        </a:p>
      </dgm:t>
    </dgm:pt>
    <dgm:pt modelId="{8B935F9D-7F03-4169-94A2-6E91884C9CA7}" type="parTrans" cxnId="{D7EB8CDC-F024-43DF-9DD5-4A7CB722AF58}">
      <dgm:prSet/>
      <dgm:spPr/>
      <dgm:t>
        <a:bodyPr/>
        <a:lstStyle/>
        <a:p>
          <a:endParaRPr lang="tr-TR"/>
        </a:p>
      </dgm:t>
    </dgm:pt>
    <dgm:pt modelId="{15529101-E6F2-4C99-ADFE-36DD9DCAA175}" type="sibTrans" cxnId="{D7EB8CDC-F024-43DF-9DD5-4A7CB722AF58}">
      <dgm:prSet/>
      <dgm:spPr/>
      <dgm:t>
        <a:bodyPr/>
        <a:lstStyle/>
        <a:p>
          <a:endParaRPr lang="tr-TR"/>
        </a:p>
      </dgm:t>
    </dgm:pt>
    <dgm:pt modelId="{A93D02B6-61DD-4361-88D2-EF1B79C09A92}">
      <dgm:prSet phldrT="[Text]"/>
      <dgm:spPr/>
      <dgm:t>
        <a:bodyPr/>
        <a:lstStyle/>
        <a:p>
          <a:r>
            <a:rPr lang="tr-TR" dirty="0" smtClean="0"/>
            <a:t>Ek yetkinlikler  </a:t>
          </a:r>
          <a:endParaRPr lang="tr-TR" dirty="0"/>
        </a:p>
      </dgm:t>
    </dgm:pt>
    <dgm:pt modelId="{4FB7E370-2CB2-4C14-873F-B5DC0AABBEE9}" type="parTrans" cxnId="{CE6C68C5-B4A2-4708-91A7-D91B0B753DBB}">
      <dgm:prSet/>
      <dgm:spPr/>
      <dgm:t>
        <a:bodyPr/>
        <a:lstStyle/>
        <a:p>
          <a:endParaRPr lang="tr-TR"/>
        </a:p>
      </dgm:t>
    </dgm:pt>
    <dgm:pt modelId="{E534FD41-F22B-4585-A7CF-8862E59FD674}" type="sibTrans" cxnId="{CE6C68C5-B4A2-4708-91A7-D91B0B753DBB}">
      <dgm:prSet/>
      <dgm:spPr/>
      <dgm:t>
        <a:bodyPr/>
        <a:lstStyle/>
        <a:p>
          <a:endParaRPr lang="tr-TR"/>
        </a:p>
      </dgm:t>
    </dgm:pt>
    <dgm:pt modelId="{F17970A2-1F46-47AC-B38E-7380CCF26D73}">
      <dgm:prSet phldrT="[Text]"/>
      <dgm:spPr/>
      <dgm:t>
        <a:bodyPr/>
        <a:lstStyle/>
        <a:p>
          <a:r>
            <a:rPr lang="tr-TR" dirty="0" smtClean="0"/>
            <a:t>Kolposkopi Diploması</a:t>
          </a:r>
          <a:endParaRPr lang="tr-TR" dirty="0"/>
        </a:p>
      </dgm:t>
    </dgm:pt>
    <dgm:pt modelId="{6BB87638-B12D-4AD1-9F82-0B442CC28447}" type="parTrans" cxnId="{0F579F50-A100-4F20-A2D3-9D3CB499D3E5}">
      <dgm:prSet/>
      <dgm:spPr/>
      <dgm:t>
        <a:bodyPr/>
        <a:lstStyle/>
        <a:p>
          <a:endParaRPr lang="tr-TR"/>
        </a:p>
      </dgm:t>
    </dgm:pt>
    <dgm:pt modelId="{9ACBDCB7-6396-42D5-9097-2722DD6733D9}" type="sibTrans" cxnId="{0F579F50-A100-4F20-A2D3-9D3CB499D3E5}">
      <dgm:prSet/>
      <dgm:spPr/>
      <dgm:t>
        <a:bodyPr/>
        <a:lstStyle/>
        <a:p>
          <a:endParaRPr lang="tr-TR"/>
        </a:p>
      </dgm:t>
    </dgm:pt>
    <dgm:pt modelId="{3F861FDE-81A8-4C12-A9AF-CD5FC797C66B}">
      <dgm:prSet phldrT="[Text]"/>
      <dgm:spPr/>
      <dgm:t>
        <a:bodyPr/>
        <a:lstStyle/>
        <a:p>
          <a:r>
            <a:rPr lang="tr-TR" dirty="0" smtClean="0"/>
            <a:t>Perinatal tıp ve spez. Doğum hekimliği</a:t>
          </a:r>
          <a:endParaRPr lang="tr-TR" dirty="0"/>
        </a:p>
      </dgm:t>
    </dgm:pt>
    <dgm:pt modelId="{8C11A3DC-AB70-4E1C-9B99-7B766770BA37}" type="parTrans" cxnId="{214E09D6-1A46-433F-A74E-713872B893B7}">
      <dgm:prSet/>
      <dgm:spPr/>
      <dgm:t>
        <a:bodyPr/>
        <a:lstStyle/>
        <a:p>
          <a:endParaRPr lang="tr-TR"/>
        </a:p>
      </dgm:t>
    </dgm:pt>
    <dgm:pt modelId="{98F421E9-3A1A-4FB4-BF35-041E7BBA96F5}" type="sibTrans" cxnId="{214E09D6-1A46-433F-A74E-713872B893B7}">
      <dgm:prSet/>
      <dgm:spPr/>
      <dgm:t>
        <a:bodyPr/>
        <a:lstStyle/>
        <a:p>
          <a:endParaRPr lang="tr-TR"/>
        </a:p>
      </dgm:t>
    </dgm:pt>
    <dgm:pt modelId="{7594B78A-F0C2-44F5-A1F8-05A7AE59D415}">
      <dgm:prSet phldrT="[Text]"/>
      <dgm:spPr/>
      <dgm:t>
        <a:bodyPr/>
        <a:lstStyle/>
        <a:p>
          <a:r>
            <a:rPr lang="tr-TR" dirty="0" smtClean="0"/>
            <a:t>MIC I, II, III, IIIa sertifikaları</a:t>
          </a:r>
          <a:endParaRPr lang="tr-TR" dirty="0"/>
        </a:p>
      </dgm:t>
    </dgm:pt>
    <dgm:pt modelId="{34DC42E7-8C13-4901-8CCC-D1BB85639B50}" type="parTrans" cxnId="{88552E33-1356-4CCE-8B8C-213F15CD66DD}">
      <dgm:prSet/>
      <dgm:spPr/>
      <dgm:t>
        <a:bodyPr/>
        <a:lstStyle/>
        <a:p>
          <a:endParaRPr lang="tr-TR"/>
        </a:p>
      </dgm:t>
    </dgm:pt>
    <dgm:pt modelId="{2F0C4A19-6D5E-4C2A-AABF-BB84A4E22A31}" type="sibTrans" cxnId="{88552E33-1356-4CCE-8B8C-213F15CD66DD}">
      <dgm:prSet/>
      <dgm:spPr/>
      <dgm:t>
        <a:bodyPr/>
        <a:lstStyle/>
        <a:p>
          <a:endParaRPr lang="tr-TR"/>
        </a:p>
      </dgm:t>
    </dgm:pt>
    <dgm:pt modelId="{E98C5EF2-82EF-445A-AB43-7BC941019D81}">
      <dgm:prSet phldrT="[Text]"/>
      <dgm:spPr/>
      <dgm:t>
        <a:bodyPr/>
        <a:lstStyle/>
        <a:p>
          <a:r>
            <a:rPr lang="tr-TR" dirty="0" smtClean="0"/>
            <a:t>Reprodüktive Endokrinologie </a:t>
          </a:r>
          <a:endParaRPr lang="tr-TR" dirty="0"/>
        </a:p>
      </dgm:t>
    </dgm:pt>
    <dgm:pt modelId="{C555A226-774B-4A03-B5F6-E78F84BD3DE3}" type="parTrans" cxnId="{73B820E5-C43B-4728-8D1F-2D4F35DFF2BB}">
      <dgm:prSet/>
      <dgm:spPr/>
      <dgm:t>
        <a:bodyPr/>
        <a:lstStyle/>
        <a:p>
          <a:endParaRPr lang="tr-TR"/>
        </a:p>
      </dgm:t>
    </dgm:pt>
    <dgm:pt modelId="{75BE1748-6052-43DA-AAFE-1CB69F3692A1}" type="sibTrans" cxnId="{73B820E5-C43B-4728-8D1F-2D4F35DFF2BB}">
      <dgm:prSet/>
      <dgm:spPr/>
      <dgm:t>
        <a:bodyPr/>
        <a:lstStyle/>
        <a:p>
          <a:endParaRPr lang="tr-TR"/>
        </a:p>
      </dgm:t>
    </dgm:pt>
    <dgm:pt modelId="{4401416C-26A6-4B3F-BD42-31E4C61D65D7}">
      <dgm:prSet phldrT="[Text]"/>
      <dgm:spPr/>
      <dgm:t>
        <a:bodyPr/>
        <a:lstStyle/>
        <a:p>
          <a:r>
            <a:rPr lang="tr-TR" dirty="0" smtClean="0"/>
            <a:t>AGUB I, II, III</a:t>
          </a:r>
          <a:endParaRPr lang="tr-TR" dirty="0"/>
        </a:p>
      </dgm:t>
    </dgm:pt>
    <dgm:pt modelId="{36ED2C44-DE8D-4646-800A-C841939A1D3F}" type="parTrans" cxnId="{1BC3709C-69DD-473C-BBD7-633AE3440AC1}">
      <dgm:prSet/>
      <dgm:spPr/>
      <dgm:t>
        <a:bodyPr/>
        <a:lstStyle/>
        <a:p>
          <a:endParaRPr lang="tr-TR"/>
        </a:p>
      </dgm:t>
    </dgm:pt>
    <dgm:pt modelId="{854056D3-9C46-46FE-AAAF-CFDBAB7A7AF0}" type="sibTrans" cxnId="{1BC3709C-69DD-473C-BBD7-633AE3440AC1}">
      <dgm:prSet/>
      <dgm:spPr/>
      <dgm:t>
        <a:bodyPr/>
        <a:lstStyle/>
        <a:p>
          <a:endParaRPr lang="tr-TR"/>
        </a:p>
      </dgm:t>
    </dgm:pt>
    <dgm:pt modelId="{6D0071CC-324A-415B-AAAF-20D3FE8BF52A}">
      <dgm:prSet phldrT="[Text]"/>
      <dgm:spPr/>
      <dgm:t>
        <a:bodyPr/>
        <a:lstStyle/>
        <a:p>
          <a:r>
            <a:rPr lang="tr-TR" dirty="0" smtClean="0"/>
            <a:t>Chemoführerschein Gynaekologie</a:t>
          </a:r>
          <a:endParaRPr lang="tr-TR" dirty="0"/>
        </a:p>
      </dgm:t>
    </dgm:pt>
    <dgm:pt modelId="{841F5C9D-F636-464D-872F-314BCD0BFBC2}" type="parTrans" cxnId="{745E19D6-6B9C-4D3B-8505-CEE1E2F88EB5}">
      <dgm:prSet/>
      <dgm:spPr/>
      <dgm:t>
        <a:bodyPr/>
        <a:lstStyle/>
        <a:p>
          <a:endParaRPr lang="tr-TR"/>
        </a:p>
      </dgm:t>
    </dgm:pt>
    <dgm:pt modelId="{496FB1B8-8B01-4E34-97B6-98DDFD3C2D83}" type="sibTrans" cxnId="{745E19D6-6B9C-4D3B-8505-CEE1E2F88EB5}">
      <dgm:prSet/>
      <dgm:spPr/>
      <dgm:t>
        <a:bodyPr/>
        <a:lstStyle/>
        <a:p>
          <a:endParaRPr lang="tr-TR"/>
        </a:p>
      </dgm:t>
    </dgm:pt>
    <dgm:pt modelId="{CA15A315-6A55-49F8-928E-82EE39BB66FE}">
      <dgm:prSet phldrT="[Text]"/>
      <dgm:spPr/>
      <dgm:t>
        <a:bodyPr/>
        <a:lstStyle/>
        <a:p>
          <a:r>
            <a:rPr lang="tr-TR" dirty="0" smtClean="0"/>
            <a:t>Medikamentöse Tumortherapie</a:t>
          </a:r>
          <a:endParaRPr lang="tr-TR" dirty="0"/>
        </a:p>
      </dgm:t>
    </dgm:pt>
    <dgm:pt modelId="{23C83886-A9C7-4E28-B9FD-A0443C2109F0}" type="parTrans" cxnId="{38FA08C1-5240-4975-9BB5-82223633F6A3}">
      <dgm:prSet/>
      <dgm:spPr/>
      <dgm:t>
        <a:bodyPr/>
        <a:lstStyle/>
        <a:p>
          <a:endParaRPr lang="tr-TR"/>
        </a:p>
      </dgm:t>
    </dgm:pt>
    <dgm:pt modelId="{2B3219CF-82ED-4FAD-8445-06C591FC0AD2}" type="sibTrans" cxnId="{38FA08C1-5240-4975-9BB5-82223633F6A3}">
      <dgm:prSet/>
      <dgm:spPr/>
      <dgm:t>
        <a:bodyPr/>
        <a:lstStyle/>
        <a:p>
          <a:endParaRPr lang="tr-TR"/>
        </a:p>
      </dgm:t>
    </dgm:pt>
    <dgm:pt modelId="{A16AFF91-7427-45F7-8F47-79E276C43D62}">
      <dgm:prSet phldrT="[Text]"/>
      <dgm:spPr/>
      <dgm:t>
        <a:bodyPr/>
        <a:lstStyle/>
        <a:p>
          <a:endParaRPr lang="tr-TR" dirty="0"/>
        </a:p>
      </dgm:t>
    </dgm:pt>
    <dgm:pt modelId="{AB976376-9D46-449E-B9E9-4E60DD9860E1}" type="parTrans" cxnId="{7F5E4F19-2240-4F73-9046-B8533D290DC8}">
      <dgm:prSet/>
      <dgm:spPr/>
      <dgm:t>
        <a:bodyPr/>
        <a:lstStyle/>
        <a:p>
          <a:endParaRPr lang="tr-TR"/>
        </a:p>
      </dgm:t>
    </dgm:pt>
    <dgm:pt modelId="{3EAC589A-7A07-42D8-B18E-0EC7E6CBE263}" type="sibTrans" cxnId="{7F5E4F19-2240-4F73-9046-B8533D290DC8}">
      <dgm:prSet/>
      <dgm:spPr/>
      <dgm:t>
        <a:bodyPr/>
        <a:lstStyle/>
        <a:p>
          <a:endParaRPr lang="tr-TR"/>
        </a:p>
      </dgm:t>
    </dgm:pt>
    <dgm:pt modelId="{A4F49527-ACEB-4E37-89C1-F513598365BF}">
      <dgm:prSet phldrT="[Text]"/>
      <dgm:spPr/>
      <dgm:t>
        <a:bodyPr/>
        <a:lstStyle/>
        <a:p>
          <a:r>
            <a:rPr lang="tr-TR" dirty="0" smtClean="0"/>
            <a:t>Seniorbrustoperator </a:t>
          </a:r>
          <a:endParaRPr lang="tr-TR" dirty="0"/>
        </a:p>
      </dgm:t>
    </dgm:pt>
    <dgm:pt modelId="{E7AD33D9-881C-4D81-87E1-9C83708E8842}" type="parTrans" cxnId="{F147EB45-B4D4-4157-8F26-3596B3048590}">
      <dgm:prSet/>
      <dgm:spPr/>
      <dgm:t>
        <a:bodyPr/>
        <a:lstStyle/>
        <a:p>
          <a:endParaRPr lang="tr-TR"/>
        </a:p>
      </dgm:t>
    </dgm:pt>
    <dgm:pt modelId="{05AC582F-5460-4D56-8A36-6FBD78A3A0B4}" type="sibTrans" cxnId="{F147EB45-B4D4-4157-8F26-3596B3048590}">
      <dgm:prSet/>
      <dgm:spPr/>
      <dgm:t>
        <a:bodyPr/>
        <a:lstStyle/>
        <a:p>
          <a:endParaRPr lang="tr-TR"/>
        </a:p>
      </dgm:t>
    </dgm:pt>
    <dgm:pt modelId="{13ABA6ED-9E0C-4637-AB94-3F339AA0BF39}">
      <dgm:prSet phldrT="[Text]"/>
      <dgm:spPr/>
      <dgm:t>
        <a:bodyPr/>
        <a:lstStyle/>
        <a:p>
          <a:r>
            <a:rPr lang="tr-TR" dirty="0" smtClean="0"/>
            <a:t>Meme-USG temel ve ileri düzey sonografie</a:t>
          </a:r>
          <a:endParaRPr lang="tr-TR" dirty="0"/>
        </a:p>
      </dgm:t>
    </dgm:pt>
    <dgm:pt modelId="{911E0DB1-7C83-4B00-ABCC-09A29002A4DD}" type="parTrans" cxnId="{544E3019-A1E1-419D-9377-9B636363665A}">
      <dgm:prSet/>
      <dgm:spPr/>
      <dgm:t>
        <a:bodyPr/>
        <a:lstStyle/>
        <a:p>
          <a:endParaRPr lang="tr-TR"/>
        </a:p>
      </dgm:t>
    </dgm:pt>
    <dgm:pt modelId="{5C981528-30D5-4CAC-9228-E9B73B8121C1}" type="sibTrans" cxnId="{544E3019-A1E1-419D-9377-9B636363665A}">
      <dgm:prSet/>
      <dgm:spPr/>
      <dgm:t>
        <a:bodyPr/>
        <a:lstStyle/>
        <a:p>
          <a:endParaRPr lang="tr-TR"/>
        </a:p>
      </dgm:t>
    </dgm:pt>
    <dgm:pt modelId="{301FA772-7AA8-4A75-A308-81A20951B134}">
      <dgm:prSet phldrT="[Text]"/>
      <dgm:spPr/>
      <dgm:t>
        <a:bodyPr/>
        <a:lstStyle/>
        <a:p>
          <a:r>
            <a:rPr lang="tr-TR" dirty="0" smtClean="0"/>
            <a:t>Doppler USG temel, ileri evre ve son evre kursları</a:t>
          </a:r>
          <a:endParaRPr lang="tr-TR" dirty="0"/>
        </a:p>
      </dgm:t>
    </dgm:pt>
    <dgm:pt modelId="{784958DE-54C5-4912-8D0C-50B6A72E6E5F}" type="parTrans" cxnId="{29F69232-93AB-4E3D-A639-DA8D7E78A17E}">
      <dgm:prSet/>
      <dgm:spPr/>
      <dgm:t>
        <a:bodyPr/>
        <a:lstStyle/>
        <a:p>
          <a:endParaRPr lang="tr-TR"/>
        </a:p>
      </dgm:t>
    </dgm:pt>
    <dgm:pt modelId="{49ABA6BE-305D-45DC-9F02-32F44AFBE412}" type="sibTrans" cxnId="{29F69232-93AB-4E3D-A639-DA8D7E78A17E}">
      <dgm:prSet/>
      <dgm:spPr/>
      <dgm:t>
        <a:bodyPr/>
        <a:lstStyle/>
        <a:p>
          <a:endParaRPr lang="tr-TR"/>
        </a:p>
      </dgm:t>
    </dgm:pt>
    <dgm:pt modelId="{17757AAB-54A4-4B2A-8E2B-814DC9B3FCB5}">
      <dgm:prSet phldrT="[Text]"/>
      <dgm:spPr/>
      <dgm:t>
        <a:bodyPr/>
        <a:lstStyle/>
        <a:p>
          <a:r>
            <a:rPr lang="tr-TR" dirty="0" smtClean="0"/>
            <a:t>Strahlenschutz Grund und Aufbaukurs /Fachkunde </a:t>
          </a:r>
          <a:endParaRPr lang="tr-TR" dirty="0"/>
        </a:p>
      </dgm:t>
    </dgm:pt>
    <dgm:pt modelId="{344A556C-90D1-4160-ACEE-4B4DE3006831}" type="parTrans" cxnId="{ADB31335-F044-414D-BA3D-C6917B538075}">
      <dgm:prSet/>
      <dgm:spPr/>
      <dgm:t>
        <a:bodyPr/>
        <a:lstStyle/>
        <a:p>
          <a:endParaRPr lang="tr-TR"/>
        </a:p>
      </dgm:t>
    </dgm:pt>
    <dgm:pt modelId="{86BB0172-2762-449F-8236-294BCFCBC2EE}" type="sibTrans" cxnId="{ADB31335-F044-414D-BA3D-C6917B538075}">
      <dgm:prSet/>
      <dgm:spPr/>
      <dgm:t>
        <a:bodyPr/>
        <a:lstStyle/>
        <a:p>
          <a:endParaRPr lang="tr-TR"/>
        </a:p>
      </dgm:t>
    </dgm:pt>
    <dgm:pt modelId="{48EB4A0C-1DFB-41A0-9357-F38318B02F9F}">
      <dgm:prSet phldrT="[Text]"/>
      <dgm:spPr/>
      <dgm:t>
        <a:bodyPr/>
        <a:lstStyle/>
        <a:p>
          <a:r>
            <a:rPr lang="tr-TR" dirty="0" smtClean="0"/>
            <a:t>Overkanseri Masterclass Kurs</a:t>
          </a:r>
          <a:endParaRPr lang="tr-TR" dirty="0"/>
        </a:p>
      </dgm:t>
    </dgm:pt>
    <dgm:pt modelId="{000C60C3-334D-4265-A6E2-39FD082F5C72}" type="parTrans" cxnId="{42AA6F33-8133-4A9D-B9EC-C4C54478F5C5}">
      <dgm:prSet/>
      <dgm:spPr/>
      <dgm:t>
        <a:bodyPr/>
        <a:lstStyle/>
        <a:p>
          <a:endParaRPr lang="tr-TR"/>
        </a:p>
      </dgm:t>
    </dgm:pt>
    <dgm:pt modelId="{4A221C9B-F14A-46CE-B556-041CF6467BF7}" type="sibTrans" cxnId="{42AA6F33-8133-4A9D-B9EC-C4C54478F5C5}">
      <dgm:prSet/>
      <dgm:spPr/>
      <dgm:t>
        <a:bodyPr/>
        <a:lstStyle/>
        <a:p>
          <a:endParaRPr lang="tr-TR"/>
        </a:p>
      </dgm:t>
    </dgm:pt>
    <dgm:pt modelId="{1769354D-D912-4D01-88B9-13C88CDDEA13}" type="pres">
      <dgm:prSet presAssocID="{60985FE2-DE93-4CF6-804D-FDB6A38F0AA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853395E1-BD32-4914-BB59-1F0A8A11D5B6}" type="pres">
      <dgm:prSet presAssocID="{532DD3A4-F732-491D-A727-B7C3E2A956DE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1454CC5-0C61-4CB7-9B30-EEC9BC6EE314}" type="pres">
      <dgm:prSet presAssocID="{532DD3A4-F732-491D-A727-B7C3E2A956DE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351CC81-9D05-4F0F-AC8D-7BBE7324A8AA}" type="pres">
      <dgm:prSet presAssocID="{A93D02B6-61DD-4361-88D2-EF1B79C09A92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37A526B-53FB-4CCA-A84F-BD541D07533C}" type="pres">
      <dgm:prSet presAssocID="{A93D02B6-61DD-4361-88D2-EF1B79C09A92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F147EB45-B4D4-4157-8F26-3596B3048590}" srcId="{A93D02B6-61DD-4361-88D2-EF1B79C09A92}" destId="{A4F49527-ACEB-4E37-89C1-F513598365BF}" srcOrd="3" destOrd="0" parTransId="{E7AD33D9-881C-4D81-87E1-9C83708E8842}" sibTransId="{05AC582F-5460-4D56-8A36-6FBD78A3A0B4}"/>
    <dgm:cxn modelId="{1BFDA16F-F11D-4168-9119-B27D495C7F8F}" type="presOf" srcId="{6D0071CC-324A-415B-AAAF-20D3FE8BF52A}" destId="{837A526B-53FB-4CCA-A84F-BD541D07533C}" srcOrd="0" destOrd="5" presId="urn:microsoft.com/office/officeart/2005/8/layout/vList2"/>
    <dgm:cxn modelId="{38FA08C1-5240-4975-9BB5-82223633F6A3}" srcId="{A93D02B6-61DD-4361-88D2-EF1B79C09A92}" destId="{CA15A315-6A55-49F8-928E-82EE39BB66FE}" srcOrd="6" destOrd="0" parTransId="{23C83886-A9C7-4E28-B9FD-A0443C2109F0}" sibTransId="{2B3219CF-82ED-4FAD-8445-06C591FC0AD2}"/>
    <dgm:cxn modelId="{84D88FCE-929B-4742-BA2A-0EEA17331CED}" type="presOf" srcId="{60985FE2-DE93-4CF6-804D-FDB6A38F0AA3}" destId="{1769354D-D912-4D01-88B9-13C88CDDEA13}" srcOrd="0" destOrd="0" presId="urn:microsoft.com/office/officeart/2005/8/layout/vList2"/>
    <dgm:cxn modelId="{42AA6F33-8133-4A9D-B9EC-C4C54478F5C5}" srcId="{A93D02B6-61DD-4361-88D2-EF1B79C09A92}" destId="{48EB4A0C-1DFB-41A0-9357-F38318B02F9F}" srcOrd="2" destOrd="0" parTransId="{000C60C3-334D-4265-A6E2-39FD082F5C72}" sibTransId="{4A221C9B-F14A-46CE-B556-041CF6467BF7}"/>
    <dgm:cxn modelId="{544E3019-A1E1-419D-9377-9B636363665A}" srcId="{A93D02B6-61DD-4361-88D2-EF1B79C09A92}" destId="{13ABA6ED-9E0C-4637-AB94-3F339AA0BF39}" srcOrd="7" destOrd="0" parTransId="{911E0DB1-7C83-4B00-ABCC-09A29002A4DD}" sibTransId="{5C981528-30D5-4CAC-9228-E9B73B8121C1}"/>
    <dgm:cxn modelId="{0F579F50-A100-4F20-A2D3-9D3CB499D3E5}" srcId="{A93D02B6-61DD-4361-88D2-EF1B79C09A92}" destId="{F17970A2-1F46-47AC-B38E-7380CCF26D73}" srcOrd="0" destOrd="0" parTransId="{6BB87638-B12D-4AD1-9F82-0B442CC28447}" sibTransId="{9ACBDCB7-6396-42D5-9097-2722DD6733D9}"/>
    <dgm:cxn modelId="{29F69232-93AB-4E3D-A639-DA8D7E78A17E}" srcId="{A93D02B6-61DD-4361-88D2-EF1B79C09A92}" destId="{301FA772-7AA8-4A75-A308-81A20951B134}" srcOrd="8" destOrd="0" parTransId="{784958DE-54C5-4912-8D0C-50B6A72E6E5F}" sibTransId="{49ABA6BE-305D-45DC-9F02-32F44AFBE412}"/>
    <dgm:cxn modelId="{CE692798-5614-4800-A8D0-A6588CFFC2DC}" type="presOf" srcId="{48EB4A0C-1DFB-41A0-9357-F38318B02F9F}" destId="{837A526B-53FB-4CCA-A84F-BD541D07533C}" srcOrd="0" destOrd="2" presId="urn:microsoft.com/office/officeart/2005/8/layout/vList2"/>
    <dgm:cxn modelId="{D7EB8CDC-F024-43DF-9DD5-4A7CB722AF58}" srcId="{532DD3A4-F732-491D-A727-B7C3E2A956DE}" destId="{A2D4D3CE-5194-40EB-950C-62BA3811D7D8}" srcOrd="0" destOrd="0" parTransId="{8B935F9D-7F03-4169-94A2-6E91884C9CA7}" sibTransId="{15529101-E6F2-4C99-ADFE-36DD9DCAA175}"/>
    <dgm:cxn modelId="{8D4D7DAC-8347-48DE-85B0-C5B081B684C8}" srcId="{60985FE2-DE93-4CF6-804D-FDB6A38F0AA3}" destId="{532DD3A4-F732-491D-A727-B7C3E2A956DE}" srcOrd="0" destOrd="0" parTransId="{1E6D994C-B2EF-4137-8A86-6247DC45B0A8}" sibTransId="{005299E8-2531-4BDC-817F-D96B0F199B6F}"/>
    <dgm:cxn modelId="{73B820E5-C43B-4728-8D1F-2D4F35DFF2BB}" srcId="{532DD3A4-F732-491D-A727-B7C3E2A956DE}" destId="{E98C5EF2-82EF-445A-AB43-7BC941019D81}" srcOrd="2" destOrd="0" parTransId="{C555A226-774B-4A03-B5F6-E78F84BD3DE3}" sibTransId="{75BE1748-6052-43DA-AAFE-1CB69F3692A1}"/>
    <dgm:cxn modelId="{E122B91F-8E9A-493B-86CE-47506FC9983A}" type="presOf" srcId="{301FA772-7AA8-4A75-A308-81A20951B134}" destId="{837A526B-53FB-4CCA-A84F-BD541D07533C}" srcOrd="0" destOrd="8" presId="urn:microsoft.com/office/officeart/2005/8/layout/vList2"/>
    <dgm:cxn modelId="{2E731248-D827-4814-8328-7C29BAAEDE32}" type="presOf" srcId="{A93D02B6-61DD-4361-88D2-EF1B79C09A92}" destId="{9351CC81-9D05-4F0F-AC8D-7BBE7324A8AA}" srcOrd="0" destOrd="0" presId="urn:microsoft.com/office/officeart/2005/8/layout/vList2"/>
    <dgm:cxn modelId="{97E98422-1A27-445D-8E5A-40CFD15F4439}" type="presOf" srcId="{A4F49527-ACEB-4E37-89C1-F513598365BF}" destId="{837A526B-53FB-4CCA-A84F-BD541D07533C}" srcOrd="0" destOrd="3" presId="urn:microsoft.com/office/officeart/2005/8/layout/vList2"/>
    <dgm:cxn modelId="{946AED13-D8D2-4BAA-87C5-EEFBE4115857}" type="presOf" srcId="{CA15A315-6A55-49F8-928E-82EE39BB66FE}" destId="{837A526B-53FB-4CCA-A84F-BD541D07533C}" srcOrd="0" destOrd="6" presId="urn:microsoft.com/office/officeart/2005/8/layout/vList2"/>
    <dgm:cxn modelId="{88552E33-1356-4CCE-8B8C-213F15CD66DD}" srcId="{A93D02B6-61DD-4361-88D2-EF1B79C09A92}" destId="{7594B78A-F0C2-44F5-A1F8-05A7AE59D415}" srcOrd="1" destOrd="0" parTransId="{34DC42E7-8C13-4901-8CCC-D1BB85639B50}" sibTransId="{2F0C4A19-6D5E-4C2A-AABF-BB84A4E22A31}"/>
    <dgm:cxn modelId="{AE368CD5-DB5C-4526-AE9D-C70328CE449C}" type="presOf" srcId="{3F861FDE-81A8-4C12-A9AF-CD5FC797C66B}" destId="{A1454CC5-0C61-4CB7-9B30-EEC9BC6EE314}" srcOrd="0" destOrd="1" presId="urn:microsoft.com/office/officeart/2005/8/layout/vList2"/>
    <dgm:cxn modelId="{F5B0545B-888D-4980-BC20-A6BADB13E243}" type="presOf" srcId="{F17970A2-1F46-47AC-B38E-7380CCF26D73}" destId="{837A526B-53FB-4CCA-A84F-BD541D07533C}" srcOrd="0" destOrd="0" presId="urn:microsoft.com/office/officeart/2005/8/layout/vList2"/>
    <dgm:cxn modelId="{8EFBB52D-2ED7-4DF5-8E31-3BFAB742A147}" type="presOf" srcId="{4401416C-26A6-4B3F-BD42-31E4C61D65D7}" destId="{837A526B-53FB-4CCA-A84F-BD541D07533C}" srcOrd="0" destOrd="4" presId="urn:microsoft.com/office/officeart/2005/8/layout/vList2"/>
    <dgm:cxn modelId="{3E472FCA-83A9-4C03-82B7-CE78A77C3F52}" type="presOf" srcId="{13ABA6ED-9E0C-4637-AB94-3F339AA0BF39}" destId="{837A526B-53FB-4CCA-A84F-BD541D07533C}" srcOrd="0" destOrd="7" presId="urn:microsoft.com/office/officeart/2005/8/layout/vList2"/>
    <dgm:cxn modelId="{5DB35379-660C-473E-9555-3BA4F41ACBA3}" type="presOf" srcId="{A2D4D3CE-5194-40EB-950C-62BA3811D7D8}" destId="{A1454CC5-0C61-4CB7-9B30-EEC9BC6EE314}" srcOrd="0" destOrd="0" presId="urn:microsoft.com/office/officeart/2005/8/layout/vList2"/>
    <dgm:cxn modelId="{1BC3709C-69DD-473C-BBD7-633AE3440AC1}" srcId="{A93D02B6-61DD-4361-88D2-EF1B79C09A92}" destId="{4401416C-26A6-4B3F-BD42-31E4C61D65D7}" srcOrd="4" destOrd="0" parTransId="{36ED2C44-DE8D-4646-800A-C841939A1D3F}" sibTransId="{854056D3-9C46-46FE-AAAF-CFDBAB7A7AF0}"/>
    <dgm:cxn modelId="{CE6C68C5-B4A2-4708-91A7-D91B0B753DBB}" srcId="{60985FE2-DE93-4CF6-804D-FDB6A38F0AA3}" destId="{A93D02B6-61DD-4361-88D2-EF1B79C09A92}" srcOrd="1" destOrd="0" parTransId="{4FB7E370-2CB2-4C14-873F-B5DC0AABBEE9}" sibTransId="{E534FD41-F22B-4585-A7CF-8862E59FD674}"/>
    <dgm:cxn modelId="{735422CF-BB28-48C6-BB65-93B37D5710B4}" type="presOf" srcId="{7594B78A-F0C2-44F5-A1F8-05A7AE59D415}" destId="{837A526B-53FB-4CCA-A84F-BD541D07533C}" srcOrd="0" destOrd="1" presId="urn:microsoft.com/office/officeart/2005/8/layout/vList2"/>
    <dgm:cxn modelId="{ADB31335-F044-414D-BA3D-C6917B538075}" srcId="{A93D02B6-61DD-4361-88D2-EF1B79C09A92}" destId="{17757AAB-54A4-4B2A-8E2B-814DC9B3FCB5}" srcOrd="9" destOrd="0" parTransId="{344A556C-90D1-4160-ACEE-4B4DE3006831}" sibTransId="{86BB0172-2762-449F-8236-294BCFCBC2EE}"/>
    <dgm:cxn modelId="{214E09D6-1A46-433F-A74E-713872B893B7}" srcId="{532DD3A4-F732-491D-A727-B7C3E2A956DE}" destId="{3F861FDE-81A8-4C12-A9AF-CD5FC797C66B}" srcOrd="1" destOrd="0" parTransId="{8C11A3DC-AB70-4E1C-9B99-7B766770BA37}" sibTransId="{98F421E9-3A1A-4FB4-BF35-041E7BBA96F5}"/>
    <dgm:cxn modelId="{9CE6ADEB-3BAE-4E05-8E2B-FC41C9A0EA19}" type="presOf" srcId="{A16AFF91-7427-45F7-8F47-79E276C43D62}" destId="{837A526B-53FB-4CCA-A84F-BD541D07533C}" srcOrd="0" destOrd="10" presId="urn:microsoft.com/office/officeart/2005/8/layout/vList2"/>
    <dgm:cxn modelId="{7F5E4F19-2240-4F73-9046-B8533D290DC8}" srcId="{A93D02B6-61DD-4361-88D2-EF1B79C09A92}" destId="{A16AFF91-7427-45F7-8F47-79E276C43D62}" srcOrd="10" destOrd="0" parTransId="{AB976376-9D46-449E-B9E9-4E60DD9860E1}" sibTransId="{3EAC589A-7A07-42D8-B18E-0EC7E6CBE263}"/>
    <dgm:cxn modelId="{745E19D6-6B9C-4D3B-8505-CEE1E2F88EB5}" srcId="{A93D02B6-61DD-4361-88D2-EF1B79C09A92}" destId="{6D0071CC-324A-415B-AAAF-20D3FE8BF52A}" srcOrd="5" destOrd="0" parTransId="{841F5C9D-F636-464D-872F-314BCD0BFBC2}" sibTransId="{496FB1B8-8B01-4E34-97B6-98DDFD3C2D83}"/>
    <dgm:cxn modelId="{5E11CC1C-1A29-460E-96B0-68B3BBEC6066}" type="presOf" srcId="{E98C5EF2-82EF-445A-AB43-7BC941019D81}" destId="{A1454CC5-0C61-4CB7-9B30-EEC9BC6EE314}" srcOrd="0" destOrd="2" presId="urn:microsoft.com/office/officeart/2005/8/layout/vList2"/>
    <dgm:cxn modelId="{F419C1F8-F649-4BD2-8348-0B5C3B2EE5F6}" type="presOf" srcId="{532DD3A4-F732-491D-A727-B7C3E2A956DE}" destId="{853395E1-BD32-4914-BB59-1F0A8A11D5B6}" srcOrd="0" destOrd="0" presId="urn:microsoft.com/office/officeart/2005/8/layout/vList2"/>
    <dgm:cxn modelId="{E7042D96-C8A5-4520-8B07-73EBA8519C35}" type="presOf" srcId="{17757AAB-54A4-4B2A-8E2B-814DC9B3FCB5}" destId="{837A526B-53FB-4CCA-A84F-BD541D07533C}" srcOrd="0" destOrd="9" presId="urn:microsoft.com/office/officeart/2005/8/layout/vList2"/>
    <dgm:cxn modelId="{3AFD9F86-8E43-445B-BBA4-E79E58352090}" type="presParOf" srcId="{1769354D-D912-4D01-88B9-13C88CDDEA13}" destId="{853395E1-BD32-4914-BB59-1F0A8A11D5B6}" srcOrd="0" destOrd="0" presId="urn:microsoft.com/office/officeart/2005/8/layout/vList2"/>
    <dgm:cxn modelId="{AD5026B3-8FCF-4897-B087-3CE449FE08F0}" type="presParOf" srcId="{1769354D-D912-4D01-88B9-13C88CDDEA13}" destId="{A1454CC5-0C61-4CB7-9B30-EEC9BC6EE314}" srcOrd="1" destOrd="0" presId="urn:microsoft.com/office/officeart/2005/8/layout/vList2"/>
    <dgm:cxn modelId="{34C4E187-99DF-467B-B366-D1E121791A08}" type="presParOf" srcId="{1769354D-D912-4D01-88B9-13C88CDDEA13}" destId="{9351CC81-9D05-4F0F-AC8D-7BBE7324A8AA}" srcOrd="2" destOrd="0" presId="urn:microsoft.com/office/officeart/2005/8/layout/vList2"/>
    <dgm:cxn modelId="{45CEC318-2D6D-4C8E-9D19-5E259D9318BC}" type="presParOf" srcId="{1769354D-D912-4D01-88B9-13C88CDDEA13}" destId="{837A526B-53FB-4CCA-A84F-BD541D07533C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6B7998E-C331-439B-A65A-B262F132FAA6}" type="doc">
      <dgm:prSet loTypeId="urn:microsoft.com/office/officeart/2005/8/layout/targe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2E1773D7-CAE0-45B6-8C01-ABA69771667C}">
      <dgm:prSet/>
      <dgm:spPr/>
      <dgm:t>
        <a:bodyPr/>
        <a:lstStyle/>
        <a:p>
          <a:r>
            <a:rPr lang="de-DE" dirty="0" err="1" smtClean="0"/>
            <a:t>Hizmet</a:t>
          </a:r>
          <a:r>
            <a:rPr lang="de-DE" dirty="0" smtClean="0"/>
            <a:t> </a:t>
          </a:r>
          <a:r>
            <a:rPr lang="de-DE" dirty="0" err="1" smtClean="0"/>
            <a:t>seviyesi</a:t>
          </a:r>
          <a:endParaRPr lang="tr-TR" dirty="0"/>
        </a:p>
      </dgm:t>
    </dgm:pt>
    <dgm:pt modelId="{C287567C-15F6-424C-AD0E-1B51F28F87BB}" type="parTrans" cxnId="{195BB2F6-775F-49DC-A5D3-9DBF82A4A8E7}">
      <dgm:prSet/>
      <dgm:spPr/>
      <dgm:t>
        <a:bodyPr/>
        <a:lstStyle/>
        <a:p>
          <a:endParaRPr lang="tr-TR"/>
        </a:p>
      </dgm:t>
    </dgm:pt>
    <dgm:pt modelId="{BE43AEC0-C03F-4725-B569-4EDABB4CD2B6}" type="sibTrans" cxnId="{195BB2F6-775F-49DC-A5D3-9DBF82A4A8E7}">
      <dgm:prSet/>
      <dgm:spPr/>
      <dgm:t>
        <a:bodyPr/>
        <a:lstStyle/>
        <a:p>
          <a:endParaRPr lang="tr-TR"/>
        </a:p>
      </dgm:t>
    </dgm:pt>
    <dgm:pt modelId="{A308F057-9408-4D4F-B227-F35F813CA83E}">
      <dgm:prSet phldrT="[Text]"/>
      <dgm:spPr/>
      <dgm:t>
        <a:bodyPr/>
        <a:lstStyle/>
        <a:p>
          <a:r>
            <a:rPr lang="tr-TR" dirty="0" smtClean="0"/>
            <a:t>Ma</a:t>
          </a:r>
          <a:r>
            <a:rPr lang="de-DE" dirty="0" err="1" smtClean="0"/>
            <a:t>ksimum</a:t>
          </a:r>
          <a:r>
            <a:rPr lang="de-DE" dirty="0" smtClean="0"/>
            <a:t> </a:t>
          </a:r>
          <a:r>
            <a:rPr lang="de-DE" dirty="0" err="1" smtClean="0"/>
            <a:t>hizmet</a:t>
          </a:r>
          <a:r>
            <a:rPr lang="tr-TR" dirty="0" smtClean="0"/>
            <a:t> </a:t>
          </a:r>
          <a:endParaRPr lang="tr-TR" dirty="0"/>
        </a:p>
      </dgm:t>
    </dgm:pt>
    <dgm:pt modelId="{32A4C307-9FFC-4FF0-9DB9-6959E93D93D6}" type="parTrans" cxnId="{9FB8448A-13F5-42B9-89BD-7D885E6D97B3}">
      <dgm:prSet/>
      <dgm:spPr/>
      <dgm:t>
        <a:bodyPr/>
        <a:lstStyle/>
        <a:p>
          <a:endParaRPr lang="tr-TR"/>
        </a:p>
      </dgm:t>
    </dgm:pt>
    <dgm:pt modelId="{88A0981F-850F-4F66-A6C2-E6CAEE2A1B21}" type="sibTrans" cxnId="{9FB8448A-13F5-42B9-89BD-7D885E6D97B3}">
      <dgm:prSet/>
      <dgm:spPr/>
      <dgm:t>
        <a:bodyPr/>
        <a:lstStyle/>
        <a:p>
          <a:endParaRPr lang="tr-TR"/>
        </a:p>
      </dgm:t>
    </dgm:pt>
    <dgm:pt modelId="{52D29952-4F9A-4C01-8244-FC9F53BEF5FD}">
      <dgm:prSet phldrT="[Text]"/>
      <dgm:spPr/>
      <dgm:t>
        <a:bodyPr/>
        <a:lstStyle/>
        <a:p>
          <a:r>
            <a:rPr lang="de-DE" dirty="0" err="1" smtClean="0"/>
            <a:t>Yüklenici</a:t>
          </a:r>
          <a:r>
            <a:rPr lang="de-DE" dirty="0" smtClean="0"/>
            <a:t> </a:t>
          </a:r>
          <a:endParaRPr lang="tr-TR" dirty="0"/>
        </a:p>
      </dgm:t>
    </dgm:pt>
    <dgm:pt modelId="{88B64713-F054-4D30-AE24-7C13CEF51D09}" type="parTrans" cxnId="{B67DD9A5-147E-412B-818A-B465AC26B5ED}">
      <dgm:prSet/>
      <dgm:spPr/>
      <dgm:t>
        <a:bodyPr/>
        <a:lstStyle/>
        <a:p>
          <a:endParaRPr lang="tr-TR"/>
        </a:p>
      </dgm:t>
    </dgm:pt>
    <dgm:pt modelId="{E2E59D6E-2814-4DAE-BB95-E3D5BF93D320}" type="sibTrans" cxnId="{B67DD9A5-147E-412B-818A-B465AC26B5ED}">
      <dgm:prSet/>
      <dgm:spPr/>
      <dgm:t>
        <a:bodyPr/>
        <a:lstStyle/>
        <a:p>
          <a:endParaRPr lang="tr-TR"/>
        </a:p>
      </dgm:t>
    </dgm:pt>
    <dgm:pt modelId="{10298E3E-D9E4-4D97-ADF7-02A247840104}">
      <dgm:prSet phldrT="[Text]"/>
      <dgm:spPr/>
      <dgm:t>
        <a:bodyPr/>
        <a:lstStyle/>
        <a:p>
          <a:r>
            <a:rPr lang="de-DE" dirty="0" smtClean="0"/>
            <a:t>Devlet </a:t>
          </a:r>
          <a:r>
            <a:rPr lang="de-DE" dirty="0" err="1" smtClean="0"/>
            <a:t>hastanesi</a:t>
          </a:r>
          <a:endParaRPr lang="tr-TR" dirty="0"/>
        </a:p>
      </dgm:t>
    </dgm:pt>
    <dgm:pt modelId="{B5283359-9BE7-49F3-B6F3-05FAD876F78E}" type="parTrans" cxnId="{65D57379-C97D-4385-9598-C27D650AF74A}">
      <dgm:prSet/>
      <dgm:spPr/>
      <dgm:t>
        <a:bodyPr/>
        <a:lstStyle/>
        <a:p>
          <a:endParaRPr lang="tr-TR"/>
        </a:p>
      </dgm:t>
    </dgm:pt>
    <dgm:pt modelId="{921F8705-C818-4C48-BE90-D69D924956DE}" type="sibTrans" cxnId="{65D57379-C97D-4385-9598-C27D650AF74A}">
      <dgm:prSet/>
      <dgm:spPr/>
      <dgm:t>
        <a:bodyPr/>
        <a:lstStyle/>
        <a:p>
          <a:endParaRPr lang="tr-TR"/>
        </a:p>
      </dgm:t>
    </dgm:pt>
    <dgm:pt modelId="{0454BACF-0F6F-4A4E-8125-05765CB2DA2D}">
      <dgm:prSet phldrT="[Text]"/>
      <dgm:spPr/>
      <dgm:t>
        <a:bodyPr/>
        <a:lstStyle/>
        <a:p>
          <a:r>
            <a:rPr lang="de-DE" dirty="0" err="1" smtClean="0"/>
            <a:t>Genel</a:t>
          </a:r>
          <a:r>
            <a:rPr lang="de-DE" dirty="0" smtClean="0"/>
            <a:t> </a:t>
          </a:r>
          <a:r>
            <a:rPr lang="de-DE" dirty="0" err="1" smtClean="0"/>
            <a:t>hastane</a:t>
          </a:r>
          <a:r>
            <a:rPr lang="de-DE" dirty="0" smtClean="0"/>
            <a:t> (</a:t>
          </a:r>
          <a:r>
            <a:rPr lang="de-DE" dirty="0" err="1" smtClean="0"/>
            <a:t>Kilise</a:t>
          </a:r>
          <a:r>
            <a:rPr lang="de-DE" dirty="0" smtClean="0"/>
            <a:t> </a:t>
          </a:r>
          <a:r>
            <a:rPr lang="de-DE" dirty="0" err="1" smtClean="0"/>
            <a:t>vb</a:t>
          </a:r>
          <a:r>
            <a:rPr lang="de-DE" dirty="0" smtClean="0"/>
            <a:t>)</a:t>
          </a:r>
          <a:endParaRPr lang="tr-TR" dirty="0"/>
        </a:p>
      </dgm:t>
    </dgm:pt>
    <dgm:pt modelId="{0F581D9E-96B5-459D-B5E2-591E2C7890ED}" type="parTrans" cxnId="{C246645B-C4CB-4AC7-A8B2-CE0F9C8AE164}">
      <dgm:prSet/>
      <dgm:spPr/>
      <dgm:t>
        <a:bodyPr/>
        <a:lstStyle/>
        <a:p>
          <a:endParaRPr lang="tr-TR"/>
        </a:p>
      </dgm:t>
    </dgm:pt>
    <dgm:pt modelId="{6DA177DD-5D56-47B5-99D9-FDFDBD54A580}" type="sibTrans" cxnId="{C246645B-C4CB-4AC7-A8B2-CE0F9C8AE164}">
      <dgm:prSet/>
      <dgm:spPr/>
      <dgm:t>
        <a:bodyPr/>
        <a:lstStyle/>
        <a:p>
          <a:endParaRPr lang="tr-TR"/>
        </a:p>
      </dgm:t>
    </dgm:pt>
    <dgm:pt modelId="{A26D1706-CFA3-465E-9358-A68A721B14B4}">
      <dgm:prSet phldrT="[Text]"/>
      <dgm:spPr/>
      <dgm:t>
        <a:bodyPr/>
        <a:lstStyle/>
        <a:p>
          <a:r>
            <a:rPr lang="de-DE" dirty="0" err="1" smtClean="0"/>
            <a:t>Uzmanlik</a:t>
          </a:r>
          <a:r>
            <a:rPr lang="de-DE" dirty="0" smtClean="0"/>
            <a:t> </a:t>
          </a:r>
          <a:r>
            <a:rPr lang="de-DE" dirty="0" err="1" smtClean="0"/>
            <a:t>hastaneleri</a:t>
          </a:r>
          <a:r>
            <a:rPr lang="de-DE" dirty="0" smtClean="0"/>
            <a:t> </a:t>
          </a:r>
          <a:endParaRPr lang="tr-TR" dirty="0"/>
        </a:p>
      </dgm:t>
    </dgm:pt>
    <dgm:pt modelId="{B947A3D9-2D57-4A8A-9669-1BF01A92E1D1}" type="parTrans" cxnId="{1A4AFBDC-64A4-4EF1-B50A-6F224E301B08}">
      <dgm:prSet/>
      <dgm:spPr/>
      <dgm:t>
        <a:bodyPr/>
        <a:lstStyle/>
        <a:p>
          <a:endParaRPr lang="tr-TR"/>
        </a:p>
      </dgm:t>
    </dgm:pt>
    <dgm:pt modelId="{CE736618-904F-4875-B42E-A9D5AACA8C12}" type="sibTrans" cxnId="{1A4AFBDC-64A4-4EF1-B50A-6F224E301B08}">
      <dgm:prSet/>
      <dgm:spPr/>
      <dgm:t>
        <a:bodyPr/>
        <a:lstStyle/>
        <a:p>
          <a:endParaRPr lang="tr-TR"/>
        </a:p>
      </dgm:t>
    </dgm:pt>
    <dgm:pt modelId="{4A58C872-24CF-452B-A8EF-BB97BABB9815}">
      <dgm:prSet phldrT="[Text]" custT="1"/>
      <dgm:spPr/>
      <dgm:t>
        <a:bodyPr/>
        <a:lstStyle/>
        <a:p>
          <a:r>
            <a:rPr lang="de-DE" sz="1900" dirty="0" err="1" smtClean="0"/>
            <a:t>Uzmanlik</a:t>
          </a:r>
          <a:r>
            <a:rPr lang="de-DE" sz="1900" dirty="0" smtClean="0"/>
            <a:t> </a:t>
          </a:r>
          <a:r>
            <a:rPr lang="de-DE" sz="1900" dirty="0" err="1" smtClean="0"/>
            <a:t>alanina</a:t>
          </a:r>
          <a:r>
            <a:rPr lang="de-DE" sz="1900" dirty="0" smtClean="0"/>
            <a:t> göre     </a:t>
          </a:r>
          <a:r>
            <a:rPr lang="tr-TR" sz="1100" dirty="0" smtClean="0"/>
            <a:t>(Psik., Ortop.)</a:t>
          </a:r>
          <a:r>
            <a:rPr lang="tr-TR" sz="1900" dirty="0" smtClean="0"/>
            <a:t> </a:t>
          </a:r>
          <a:endParaRPr lang="tr-TR" sz="1900" dirty="0"/>
        </a:p>
      </dgm:t>
    </dgm:pt>
    <dgm:pt modelId="{F7A49034-F588-4258-B34A-38D600E39916}" type="parTrans" cxnId="{DC937F4C-F7D9-419E-A9F6-46D4CD5F9D45}">
      <dgm:prSet/>
      <dgm:spPr/>
      <dgm:t>
        <a:bodyPr/>
        <a:lstStyle/>
        <a:p>
          <a:endParaRPr lang="tr-TR"/>
        </a:p>
      </dgm:t>
    </dgm:pt>
    <dgm:pt modelId="{34427172-B1DB-4F42-8901-EBEE7D572939}" type="sibTrans" cxnId="{DC937F4C-F7D9-419E-A9F6-46D4CD5F9D45}">
      <dgm:prSet/>
      <dgm:spPr/>
      <dgm:t>
        <a:bodyPr/>
        <a:lstStyle/>
        <a:p>
          <a:endParaRPr lang="tr-TR"/>
        </a:p>
      </dgm:t>
    </dgm:pt>
    <dgm:pt modelId="{37B9C340-2F19-4E43-A711-D28A19B4284C}">
      <dgm:prSet phldrT="[Text]"/>
      <dgm:spPr/>
      <dgm:t>
        <a:bodyPr/>
        <a:lstStyle/>
        <a:p>
          <a:r>
            <a:rPr lang="tr-TR" sz="1900" dirty="0" smtClean="0"/>
            <a:t>Rehabilitation</a:t>
          </a:r>
          <a:r>
            <a:rPr lang="de-DE" sz="1900" dirty="0" smtClean="0"/>
            <a:t> K</a:t>
          </a:r>
          <a:r>
            <a:rPr lang="tr-TR" sz="1900" dirty="0" smtClean="0"/>
            <a:t>linik</a:t>
          </a:r>
          <a:r>
            <a:rPr lang="de-DE" sz="1900" dirty="0" err="1" smtClean="0"/>
            <a:t>leri</a:t>
          </a:r>
          <a:endParaRPr lang="tr-TR" sz="1900" dirty="0"/>
        </a:p>
      </dgm:t>
    </dgm:pt>
    <dgm:pt modelId="{FEC70807-0F57-4356-9CE1-A3764D2A2AEE}" type="parTrans" cxnId="{BB1A5BDE-B964-448B-9C53-373A30B45793}">
      <dgm:prSet/>
      <dgm:spPr/>
      <dgm:t>
        <a:bodyPr/>
        <a:lstStyle/>
        <a:p>
          <a:endParaRPr lang="tr-TR"/>
        </a:p>
      </dgm:t>
    </dgm:pt>
    <dgm:pt modelId="{32EE3350-7FF8-4D32-890A-F7DABBB9AA2A}" type="sibTrans" cxnId="{BB1A5BDE-B964-448B-9C53-373A30B45793}">
      <dgm:prSet/>
      <dgm:spPr/>
      <dgm:t>
        <a:bodyPr/>
        <a:lstStyle/>
        <a:p>
          <a:endParaRPr lang="tr-TR"/>
        </a:p>
      </dgm:t>
    </dgm:pt>
    <dgm:pt modelId="{0436E4BE-7D1F-421D-AAD3-345774C029B6}">
      <dgm:prSet/>
      <dgm:spPr/>
      <dgm:t>
        <a:bodyPr/>
        <a:lstStyle/>
        <a:p>
          <a:r>
            <a:rPr lang="de-DE" dirty="0" smtClean="0"/>
            <a:t>Temel / </a:t>
          </a:r>
          <a:r>
            <a:rPr lang="de-DE" dirty="0" err="1" smtClean="0"/>
            <a:t>Standart</a:t>
          </a:r>
          <a:r>
            <a:rPr lang="de-DE" dirty="0" smtClean="0"/>
            <a:t> </a:t>
          </a:r>
          <a:r>
            <a:rPr lang="de-DE" dirty="0" err="1" smtClean="0"/>
            <a:t>hizmet</a:t>
          </a:r>
          <a:endParaRPr lang="tr-TR" dirty="0"/>
        </a:p>
      </dgm:t>
    </dgm:pt>
    <dgm:pt modelId="{63DC6766-6230-446D-A493-7EED65607CA6}" type="parTrans" cxnId="{B72C2951-CEC2-4080-8188-5C5D9AC5FCB4}">
      <dgm:prSet/>
      <dgm:spPr/>
      <dgm:t>
        <a:bodyPr/>
        <a:lstStyle/>
        <a:p>
          <a:endParaRPr lang="tr-TR"/>
        </a:p>
      </dgm:t>
    </dgm:pt>
    <dgm:pt modelId="{7677AE59-89B4-4EFC-A854-E3697A85A41F}" type="sibTrans" cxnId="{B72C2951-CEC2-4080-8188-5C5D9AC5FCB4}">
      <dgm:prSet/>
      <dgm:spPr/>
      <dgm:t>
        <a:bodyPr/>
        <a:lstStyle/>
        <a:p>
          <a:endParaRPr lang="tr-TR"/>
        </a:p>
      </dgm:t>
    </dgm:pt>
    <dgm:pt modelId="{498B19C9-811C-415E-ADF3-49334887E622}">
      <dgm:prSet/>
      <dgm:spPr/>
      <dgm:t>
        <a:bodyPr/>
        <a:lstStyle/>
        <a:p>
          <a:r>
            <a:rPr lang="de-DE" dirty="0" err="1" smtClean="0"/>
            <a:t>Özellesmis</a:t>
          </a:r>
          <a:r>
            <a:rPr lang="de-DE" dirty="0" smtClean="0"/>
            <a:t> </a:t>
          </a:r>
          <a:r>
            <a:rPr lang="de-DE" dirty="0" err="1" smtClean="0"/>
            <a:t>bakim</a:t>
          </a:r>
          <a:r>
            <a:rPr lang="de-DE" dirty="0" smtClean="0"/>
            <a:t> </a:t>
          </a:r>
          <a:r>
            <a:rPr lang="tr-TR" dirty="0" smtClean="0"/>
            <a:t> </a:t>
          </a:r>
          <a:endParaRPr lang="tr-TR" dirty="0"/>
        </a:p>
      </dgm:t>
    </dgm:pt>
    <dgm:pt modelId="{49E53F8D-23F8-472E-AE5D-2F74B88C5D25}" type="parTrans" cxnId="{CF25FF5A-9C10-4E2F-BDCE-72D54CC679F6}">
      <dgm:prSet/>
      <dgm:spPr/>
      <dgm:t>
        <a:bodyPr/>
        <a:lstStyle/>
        <a:p>
          <a:endParaRPr lang="tr-TR"/>
        </a:p>
      </dgm:t>
    </dgm:pt>
    <dgm:pt modelId="{753C2643-E425-4F56-BA54-B4CB2A00090D}" type="sibTrans" cxnId="{CF25FF5A-9C10-4E2F-BDCE-72D54CC679F6}">
      <dgm:prSet/>
      <dgm:spPr/>
      <dgm:t>
        <a:bodyPr/>
        <a:lstStyle/>
        <a:p>
          <a:endParaRPr lang="tr-TR"/>
        </a:p>
      </dgm:t>
    </dgm:pt>
    <dgm:pt modelId="{D50C0B1E-8F5E-4E6F-A154-CCFB745F1E71}">
      <dgm:prSet phldrT="[Text]"/>
      <dgm:spPr/>
      <dgm:t>
        <a:bodyPr/>
        <a:lstStyle/>
        <a:p>
          <a:r>
            <a:rPr lang="de-DE" dirty="0" err="1" smtClean="0"/>
            <a:t>Yatak</a:t>
          </a:r>
          <a:r>
            <a:rPr lang="de-DE" dirty="0" smtClean="0"/>
            <a:t>         </a:t>
          </a:r>
          <a:r>
            <a:rPr lang="de-DE" dirty="0" err="1" smtClean="0"/>
            <a:t>sayisina</a:t>
          </a:r>
          <a:r>
            <a:rPr lang="de-DE" dirty="0" smtClean="0"/>
            <a:t> göre </a:t>
          </a:r>
          <a:endParaRPr lang="tr-TR" dirty="0"/>
        </a:p>
      </dgm:t>
    </dgm:pt>
    <dgm:pt modelId="{F9FEC526-B231-410A-8CCE-687D1F2E710F}" type="parTrans" cxnId="{A48B2797-2B9E-4C55-B532-C5AE5F4F3988}">
      <dgm:prSet/>
      <dgm:spPr/>
      <dgm:t>
        <a:bodyPr/>
        <a:lstStyle/>
        <a:p>
          <a:endParaRPr lang="tr-TR"/>
        </a:p>
      </dgm:t>
    </dgm:pt>
    <dgm:pt modelId="{C6715F0C-7161-4DD2-803C-7BCEBACC411F}" type="sibTrans" cxnId="{A48B2797-2B9E-4C55-B532-C5AE5F4F3988}">
      <dgm:prSet/>
      <dgm:spPr/>
      <dgm:t>
        <a:bodyPr/>
        <a:lstStyle/>
        <a:p>
          <a:endParaRPr lang="tr-TR"/>
        </a:p>
      </dgm:t>
    </dgm:pt>
    <dgm:pt modelId="{CFBD28CA-FEAE-47FD-9069-9BCA59184938}">
      <dgm:prSet phldrT="[Text]"/>
      <dgm:spPr/>
      <dgm:t>
        <a:bodyPr/>
        <a:lstStyle/>
        <a:p>
          <a:r>
            <a:rPr lang="de-DE" dirty="0" smtClean="0"/>
            <a:t>Kücük</a:t>
          </a:r>
          <a:r>
            <a:rPr lang="tr-TR" dirty="0" smtClean="0"/>
            <a:t> (&lt; 200 Betten)</a:t>
          </a:r>
          <a:endParaRPr lang="tr-TR" dirty="0"/>
        </a:p>
      </dgm:t>
    </dgm:pt>
    <dgm:pt modelId="{19D8B05B-CA82-4E83-B857-E8E6D9BBBD06}" type="parTrans" cxnId="{C00445AF-6B28-452D-A9F9-1CDF6EC9F603}">
      <dgm:prSet/>
      <dgm:spPr/>
      <dgm:t>
        <a:bodyPr/>
        <a:lstStyle/>
        <a:p>
          <a:endParaRPr lang="tr-TR"/>
        </a:p>
      </dgm:t>
    </dgm:pt>
    <dgm:pt modelId="{EBCD909C-C2D1-4598-8F59-FAC5EEC12F4D}" type="sibTrans" cxnId="{C00445AF-6B28-452D-A9F9-1CDF6EC9F603}">
      <dgm:prSet/>
      <dgm:spPr/>
      <dgm:t>
        <a:bodyPr/>
        <a:lstStyle/>
        <a:p>
          <a:endParaRPr lang="tr-TR"/>
        </a:p>
      </dgm:t>
    </dgm:pt>
    <dgm:pt modelId="{D015DDDC-C9F9-460D-94C5-B3A0342D0912}">
      <dgm:prSet phldrT="[Text]"/>
      <dgm:spPr/>
      <dgm:t>
        <a:bodyPr/>
        <a:lstStyle/>
        <a:p>
          <a:r>
            <a:rPr lang="de-DE" dirty="0" err="1" smtClean="0"/>
            <a:t>Orta</a:t>
          </a:r>
          <a:r>
            <a:rPr lang="tr-TR" dirty="0" smtClean="0"/>
            <a:t> (200-600 Betten)</a:t>
          </a:r>
          <a:endParaRPr lang="tr-TR" dirty="0"/>
        </a:p>
      </dgm:t>
    </dgm:pt>
    <dgm:pt modelId="{76565045-305E-4D6E-ACA5-2E2132EAA0A3}" type="parTrans" cxnId="{900A5F1F-A197-4BF1-B1B9-D8E32F70E463}">
      <dgm:prSet/>
      <dgm:spPr/>
      <dgm:t>
        <a:bodyPr/>
        <a:lstStyle/>
        <a:p>
          <a:endParaRPr lang="tr-TR"/>
        </a:p>
      </dgm:t>
    </dgm:pt>
    <dgm:pt modelId="{BF07C3F0-7E40-4B6D-9956-804862377B1D}" type="sibTrans" cxnId="{900A5F1F-A197-4BF1-B1B9-D8E32F70E463}">
      <dgm:prSet/>
      <dgm:spPr/>
      <dgm:t>
        <a:bodyPr/>
        <a:lstStyle/>
        <a:p>
          <a:endParaRPr lang="tr-TR"/>
        </a:p>
      </dgm:t>
    </dgm:pt>
    <dgm:pt modelId="{7315021E-6636-4739-A099-077958FAD8BD}">
      <dgm:prSet phldrT="[Text]"/>
      <dgm:spPr/>
      <dgm:t>
        <a:bodyPr/>
        <a:lstStyle/>
        <a:p>
          <a:r>
            <a:rPr lang="de-DE" dirty="0" err="1" smtClean="0"/>
            <a:t>Büyük</a:t>
          </a:r>
          <a:r>
            <a:rPr lang="tr-TR" dirty="0" smtClean="0"/>
            <a:t> KH (&gt; 600 Betten)</a:t>
          </a:r>
          <a:endParaRPr lang="tr-TR" dirty="0"/>
        </a:p>
      </dgm:t>
    </dgm:pt>
    <dgm:pt modelId="{C2A82113-FA21-43C2-88C7-6E7BB938E9D9}" type="parTrans" cxnId="{A8064258-F526-4218-B702-AAD1110C7A6A}">
      <dgm:prSet/>
      <dgm:spPr/>
      <dgm:t>
        <a:bodyPr/>
        <a:lstStyle/>
        <a:p>
          <a:endParaRPr lang="tr-TR"/>
        </a:p>
      </dgm:t>
    </dgm:pt>
    <dgm:pt modelId="{3EF84EB4-BF60-4029-9BA5-5821DE3D10A0}" type="sibTrans" cxnId="{A8064258-F526-4218-B702-AAD1110C7A6A}">
      <dgm:prSet/>
      <dgm:spPr/>
      <dgm:t>
        <a:bodyPr/>
        <a:lstStyle/>
        <a:p>
          <a:endParaRPr lang="tr-TR"/>
        </a:p>
      </dgm:t>
    </dgm:pt>
    <dgm:pt modelId="{43B14118-59EF-4CED-9D3C-32C5352C4741}">
      <dgm:prSet phldrT="[Text]"/>
      <dgm:spPr/>
      <dgm:t>
        <a:bodyPr/>
        <a:lstStyle/>
        <a:p>
          <a:r>
            <a:rPr lang="de-DE" dirty="0" smtClean="0"/>
            <a:t>Özel </a:t>
          </a:r>
          <a:r>
            <a:rPr lang="de-DE" dirty="0" err="1" smtClean="0"/>
            <a:t>Hastane</a:t>
          </a:r>
          <a:r>
            <a:rPr lang="de-DE" dirty="0" smtClean="0"/>
            <a:t> </a:t>
          </a:r>
          <a:endParaRPr lang="tr-TR" dirty="0"/>
        </a:p>
      </dgm:t>
    </dgm:pt>
    <dgm:pt modelId="{7BADDFE3-C50C-49CD-BC0B-751D61D22558}" type="parTrans" cxnId="{C4561C44-14C9-4371-AC5B-1ECB159D5678}">
      <dgm:prSet/>
      <dgm:spPr/>
    </dgm:pt>
    <dgm:pt modelId="{A335C6F8-4D7D-4327-B630-DE19D0BDF437}" type="sibTrans" cxnId="{C4561C44-14C9-4371-AC5B-1ECB159D5678}">
      <dgm:prSet/>
      <dgm:spPr/>
    </dgm:pt>
    <dgm:pt modelId="{24C98B44-1181-416A-83C5-D72130F7A108}" type="pres">
      <dgm:prSet presAssocID="{06B7998E-C331-439B-A65A-B262F132FAA6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31A1FD1B-C267-4EAB-B249-A231D8EFACD8}" type="pres">
      <dgm:prSet presAssocID="{2E1773D7-CAE0-45B6-8C01-ABA69771667C}" presName="circle1" presStyleLbl="node1" presStyleIdx="0" presStyleCnt="4"/>
      <dgm:spPr/>
    </dgm:pt>
    <dgm:pt modelId="{1F3BDF9A-7CCF-4491-B429-E17C54CD8715}" type="pres">
      <dgm:prSet presAssocID="{2E1773D7-CAE0-45B6-8C01-ABA69771667C}" presName="space" presStyleCnt="0"/>
      <dgm:spPr/>
    </dgm:pt>
    <dgm:pt modelId="{FB03321C-B25F-49D1-B746-CE0D5A52391C}" type="pres">
      <dgm:prSet presAssocID="{2E1773D7-CAE0-45B6-8C01-ABA69771667C}" presName="rect1" presStyleLbl="alignAcc1" presStyleIdx="0" presStyleCnt="4"/>
      <dgm:spPr/>
      <dgm:t>
        <a:bodyPr/>
        <a:lstStyle/>
        <a:p>
          <a:endParaRPr lang="tr-TR"/>
        </a:p>
      </dgm:t>
    </dgm:pt>
    <dgm:pt modelId="{B25B7B1D-5D44-4379-A8BC-06E2F8D0D581}" type="pres">
      <dgm:prSet presAssocID="{52D29952-4F9A-4C01-8244-FC9F53BEF5FD}" presName="vertSpace2" presStyleLbl="node1" presStyleIdx="0" presStyleCnt="4"/>
      <dgm:spPr/>
    </dgm:pt>
    <dgm:pt modelId="{BE3539BD-7B24-49EC-AFCE-78197CA4EDD7}" type="pres">
      <dgm:prSet presAssocID="{52D29952-4F9A-4C01-8244-FC9F53BEF5FD}" presName="circle2" presStyleLbl="node1" presStyleIdx="1" presStyleCnt="4"/>
      <dgm:spPr/>
    </dgm:pt>
    <dgm:pt modelId="{9C2A1551-F9B6-4AE7-955A-5974F4D5C9F3}" type="pres">
      <dgm:prSet presAssocID="{52D29952-4F9A-4C01-8244-FC9F53BEF5FD}" presName="rect2" presStyleLbl="alignAcc1" presStyleIdx="1" presStyleCnt="4"/>
      <dgm:spPr/>
      <dgm:t>
        <a:bodyPr/>
        <a:lstStyle/>
        <a:p>
          <a:endParaRPr lang="tr-TR"/>
        </a:p>
      </dgm:t>
    </dgm:pt>
    <dgm:pt modelId="{20856003-BA6B-4818-8B98-B9DE0060898A}" type="pres">
      <dgm:prSet presAssocID="{A26D1706-CFA3-465E-9358-A68A721B14B4}" presName="vertSpace3" presStyleLbl="node1" presStyleIdx="1" presStyleCnt="4"/>
      <dgm:spPr/>
    </dgm:pt>
    <dgm:pt modelId="{AA8C83D0-8E9F-4F2E-B399-BE9222B79119}" type="pres">
      <dgm:prSet presAssocID="{A26D1706-CFA3-465E-9358-A68A721B14B4}" presName="circle3" presStyleLbl="node1" presStyleIdx="2" presStyleCnt="4"/>
      <dgm:spPr/>
    </dgm:pt>
    <dgm:pt modelId="{A2F2D5AE-EB8E-47DD-81BF-FBBF5ACFDA03}" type="pres">
      <dgm:prSet presAssocID="{A26D1706-CFA3-465E-9358-A68A721B14B4}" presName="rect3" presStyleLbl="alignAcc1" presStyleIdx="2" presStyleCnt="4"/>
      <dgm:spPr/>
      <dgm:t>
        <a:bodyPr/>
        <a:lstStyle/>
        <a:p>
          <a:endParaRPr lang="tr-TR"/>
        </a:p>
      </dgm:t>
    </dgm:pt>
    <dgm:pt modelId="{4C9C3FD2-7A76-4AF9-B469-CF00A271CD69}" type="pres">
      <dgm:prSet presAssocID="{D50C0B1E-8F5E-4E6F-A154-CCFB745F1E71}" presName="vertSpace4" presStyleLbl="node1" presStyleIdx="2" presStyleCnt="4"/>
      <dgm:spPr/>
    </dgm:pt>
    <dgm:pt modelId="{6B87DE9E-0914-4D12-8285-19A73D46DAFA}" type="pres">
      <dgm:prSet presAssocID="{D50C0B1E-8F5E-4E6F-A154-CCFB745F1E71}" presName="circle4" presStyleLbl="node1" presStyleIdx="3" presStyleCnt="4"/>
      <dgm:spPr/>
    </dgm:pt>
    <dgm:pt modelId="{4AB3D39A-311F-4725-8B45-AD6CDCCECA00}" type="pres">
      <dgm:prSet presAssocID="{D50C0B1E-8F5E-4E6F-A154-CCFB745F1E71}" presName="rect4" presStyleLbl="alignAcc1" presStyleIdx="3" presStyleCnt="4"/>
      <dgm:spPr/>
      <dgm:t>
        <a:bodyPr/>
        <a:lstStyle/>
        <a:p>
          <a:endParaRPr lang="tr-TR"/>
        </a:p>
      </dgm:t>
    </dgm:pt>
    <dgm:pt modelId="{F04A6DAF-24FD-4E10-8F81-2B839CE33502}" type="pres">
      <dgm:prSet presAssocID="{2E1773D7-CAE0-45B6-8C01-ABA69771667C}" presName="rect1ParTx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BBF0528-6B8E-433B-AA45-4AD0D05604B3}" type="pres">
      <dgm:prSet presAssocID="{2E1773D7-CAE0-45B6-8C01-ABA69771667C}" presName="rect1ChTx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5DC3DEC-0273-49D4-9F87-E69AED09B45F}" type="pres">
      <dgm:prSet presAssocID="{52D29952-4F9A-4C01-8244-FC9F53BEF5FD}" presName="rect2ParTx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4ADA5C8-DEE2-42CD-892C-6018DA826D7F}" type="pres">
      <dgm:prSet presAssocID="{52D29952-4F9A-4C01-8244-FC9F53BEF5FD}" presName="rect2ChTx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3BC7DF4-B35F-4579-86DD-2294ECE0F6BD}" type="pres">
      <dgm:prSet presAssocID="{A26D1706-CFA3-465E-9358-A68A721B14B4}" presName="rect3ParTx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0F24B97-20CD-4C7C-A3C6-ECEF7116DFE2}" type="pres">
      <dgm:prSet presAssocID="{A26D1706-CFA3-465E-9358-A68A721B14B4}" presName="rect3ChTx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0DB45E1-04F7-4B86-B4BE-B9C9E83DC1CE}" type="pres">
      <dgm:prSet presAssocID="{D50C0B1E-8F5E-4E6F-A154-CCFB745F1E71}" presName="rect4ParTx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020E350-8FCC-42B8-AD17-23243A3F1C1D}" type="pres">
      <dgm:prSet presAssocID="{D50C0B1E-8F5E-4E6F-A154-CCFB745F1E71}" presName="rect4ChTx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0D70C299-0999-4680-9F7F-8124E7BA9F89}" type="presOf" srcId="{4A58C872-24CF-452B-A8EF-BB97BABB9815}" destId="{E0F24B97-20CD-4C7C-A3C6-ECEF7116DFE2}" srcOrd="0" destOrd="0" presId="urn:microsoft.com/office/officeart/2005/8/layout/target3"/>
    <dgm:cxn modelId="{900A5F1F-A197-4BF1-B1B9-D8E32F70E463}" srcId="{D50C0B1E-8F5E-4E6F-A154-CCFB745F1E71}" destId="{D015DDDC-C9F9-460D-94C5-B3A0342D0912}" srcOrd="1" destOrd="0" parTransId="{76565045-305E-4D6E-ACA5-2E2132EAA0A3}" sibTransId="{BF07C3F0-7E40-4B6D-9956-804862377B1D}"/>
    <dgm:cxn modelId="{783F0060-362F-4F0C-8638-B390B0753EF7}" type="presOf" srcId="{A26D1706-CFA3-465E-9358-A68A721B14B4}" destId="{B3BC7DF4-B35F-4579-86DD-2294ECE0F6BD}" srcOrd="1" destOrd="0" presId="urn:microsoft.com/office/officeart/2005/8/layout/target3"/>
    <dgm:cxn modelId="{A80D59EF-AF3B-46BF-9B22-88EC3F87D289}" type="presOf" srcId="{0436E4BE-7D1F-421D-AAD3-345774C029B6}" destId="{DBBF0528-6B8E-433B-AA45-4AD0D05604B3}" srcOrd="0" destOrd="0" presId="urn:microsoft.com/office/officeart/2005/8/layout/target3"/>
    <dgm:cxn modelId="{BB65186D-54DB-432D-AFF3-3037D01551E0}" type="presOf" srcId="{D50C0B1E-8F5E-4E6F-A154-CCFB745F1E71}" destId="{4AB3D39A-311F-4725-8B45-AD6CDCCECA00}" srcOrd="0" destOrd="0" presId="urn:microsoft.com/office/officeart/2005/8/layout/target3"/>
    <dgm:cxn modelId="{BB1A5BDE-B964-448B-9C53-373A30B45793}" srcId="{A26D1706-CFA3-465E-9358-A68A721B14B4}" destId="{37B9C340-2F19-4E43-A711-D28A19B4284C}" srcOrd="1" destOrd="0" parTransId="{FEC70807-0F57-4356-9CE1-A3764D2A2AEE}" sibTransId="{32EE3350-7FF8-4D32-890A-F7DABBB9AA2A}"/>
    <dgm:cxn modelId="{5D3213B3-5E54-4181-B4BF-62B98F8DFA9B}" type="presOf" srcId="{37B9C340-2F19-4E43-A711-D28A19B4284C}" destId="{E0F24B97-20CD-4C7C-A3C6-ECEF7116DFE2}" srcOrd="0" destOrd="1" presId="urn:microsoft.com/office/officeart/2005/8/layout/target3"/>
    <dgm:cxn modelId="{97D1D46E-DF20-41D3-9943-ACCD0CAA4AAF}" type="presOf" srcId="{06B7998E-C331-439B-A65A-B262F132FAA6}" destId="{24C98B44-1181-416A-83C5-D72130F7A108}" srcOrd="0" destOrd="0" presId="urn:microsoft.com/office/officeart/2005/8/layout/target3"/>
    <dgm:cxn modelId="{FC8EAC95-9933-41C7-A9F0-0A09EED6AFE7}" type="presOf" srcId="{52D29952-4F9A-4C01-8244-FC9F53BEF5FD}" destId="{9C2A1551-F9B6-4AE7-955A-5974F4D5C9F3}" srcOrd="0" destOrd="0" presId="urn:microsoft.com/office/officeart/2005/8/layout/target3"/>
    <dgm:cxn modelId="{D304FA9C-321A-48BC-958C-70758AE005BF}" type="presOf" srcId="{A308F057-9408-4D4F-B227-F35F813CA83E}" destId="{DBBF0528-6B8E-433B-AA45-4AD0D05604B3}" srcOrd="0" destOrd="2" presId="urn:microsoft.com/office/officeart/2005/8/layout/target3"/>
    <dgm:cxn modelId="{18D92661-B902-433F-AAA4-ECAA7784441F}" type="presOf" srcId="{CFBD28CA-FEAE-47FD-9069-9BCA59184938}" destId="{D020E350-8FCC-42B8-AD17-23243A3F1C1D}" srcOrd="0" destOrd="0" presId="urn:microsoft.com/office/officeart/2005/8/layout/target3"/>
    <dgm:cxn modelId="{4F9A7327-9A47-48D3-8CD3-9EDA7030AA74}" type="presOf" srcId="{43B14118-59EF-4CED-9D3C-32C5352C4741}" destId="{34ADA5C8-DEE2-42CD-892C-6018DA826D7F}" srcOrd="0" destOrd="2" presId="urn:microsoft.com/office/officeart/2005/8/layout/target3"/>
    <dgm:cxn modelId="{C00445AF-6B28-452D-A9F9-1CDF6EC9F603}" srcId="{D50C0B1E-8F5E-4E6F-A154-CCFB745F1E71}" destId="{CFBD28CA-FEAE-47FD-9069-9BCA59184938}" srcOrd="0" destOrd="0" parTransId="{19D8B05B-CA82-4E83-B857-E8E6D9BBBD06}" sibTransId="{EBCD909C-C2D1-4598-8F59-FAC5EEC12F4D}"/>
    <dgm:cxn modelId="{C246645B-C4CB-4AC7-A8B2-CE0F9C8AE164}" srcId="{52D29952-4F9A-4C01-8244-FC9F53BEF5FD}" destId="{0454BACF-0F6F-4A4E-8125-05765CB2DA2D}" srcOrd="1" destOrd="0" parTransId="{0F581D9E-96B5-459D-B5E2-591E2C7890ED}" sibTransId="{6DA177DD-5D56-47B5-99D9-FDFDBD54A580}"/>
    <dgm:cxn modelId="{B72C2951-CEC2-4080-8188-5C5D9AC5FCB4}" srcId="{2E1773D7-CAE0-45B6-8C01-ABA69771667C}" destId="{0436E4BE-7D1F-421D-AAD3-345774C029B6}" srcOrd="0" destOrd="0" parTransId="{63DC6766-6230-446D-A493-7EED65607CA6}" sibTransId="{7677AE59-89B4-4EFC-A854-E3697A85A41F}"/>
    <dgm:cxn modelId="{C9DA0D03-DD05-4359-82DD-1981C854372A}" type="presOf" srcId="{D015DDDC-C9F9-460D-94C5-B3A0342D0912}" destId="{D020E350-8FCC-42B8-AD17-23243A3F1C1D}" srcOrd="0" destOrd="1" presId="urn:microsoft.com/office/officeart/2005/8/layout/target3"/>
    <dgm:cxn modelId="{CF25FF5A-9C10-4E2F-BDCE-72D54CC679F6}" srcId="{2E1773D7-CAE0-45B6-8C01-ABA69771667C}" destId="{498B19C9-811C-415E-ADF3-49334887E622}" srcOrd="1" destOrd="0" parTransId="{49E53F8D-23F8-472E-AE5D-2F74B88C5D25}" sibTransId="{753C2643-E425-4F56-BA54-B4CB2A00090D}"/>
    <dgm:cxn modelId="{04F4FAAB-6C38-4A97-8E92-00D78B6EA584}" type="presOf" srcId="{0454BACF-0F6F-4A4E-8125-05765CB2DA2D}" destId="{34ADA5C8-DEE2-42CD-892C-6018DA826D7F}" srcOrd="0" destOrd="1" presId="urn:microsoft.com/office/officeart/2005/8/layout/target3"/>
    <dgm:cxn modelId="{D57C71C4-0E84-4864-8DED-507D1A36D61E}" type="presOf" srcId="{52D29952-4F9A-4C01-8244-FC9F53BEF5FD}" destId="{F5DC3DEC-0273-49D4-9F87-E69AED09B45F}" srcOrd="1" destOrd="0" presId="urn:microsoft.com/office/officeart/2005/8/layout/target3"/>
    <dgm:cxn modelId="{1A4AFBDC-64A4-4EF1-B50A-6F224E301B08}" srcId="{06B7998E-C331-439B-A65A-B262F132FAA6}" destId="{A26D1706-CFA3-465E-9358-A68A721B14B4}" srcOrd="2" destOrd="0" parTransId="{B947A3D9-2D57-4A8A-9669-1BF01A92E1D1}" sibTransId="{CE736618-904F-4875-B42E-A9D5AACA8C12}"/>
    <dgm:cxn modelId="{8BE52086-56B8-46A4-97C4-C6C2DBF46772}" type="presOf" srcId="{10298E3E-D9E4-4D97-ADF7-02A247840104}" destId="{34ADA5C8-DEE2-42CD-892C-6018DA826D7F}" srcOrd="0" destOrd="0" presId="urn:microsoft.com/office/officeart/2005/8/layout/target3"/>
    <dgm:cxn modelId="{195BB2F6-775F-49DC-A5D3-9DBF82A4A8E7}" srcId="{06B7998E-C331-439B-A65A-B262F132FAA6}" destId="{2E1773D7-CAE0-45B6-8C01-ABA69771667C}" srcOrd="0" destOrd="0" parTransId="{C287567C-15F6-424C-AD0E-1B51F28F87BB}" sibTransId="{BE43AEC0-C03F-4725-B569-4EDABB4CD2B6}"/>
    <dgm:cxn modelId="{B15B3854-BDE3-43FB-BCCE-2D4D7DC1F3C6}" type="presOf" srcId="{D50C0B1E-8F5E-4E6F-A154-CCFB745F1E71}" destId="{D0DB45E1-04F7-4B86-B4BE-B9C9E83DC1CE}" srcOrd="1" destOrd="0" presId="urn:microsoft.com/office/officeart/2005/8/layout/target3"/>
    <dgm:cxn modelId="{A48B2797-2B9E-4C55-B532-C5AE5F4F3988}" srcId="{06B7998E-C331-439B-A65A-B262F132FAA6}" destId="{D50C0B1E-8F5E-4E6F-A154-CCFB745F1E71}" srcOrd="3" destOrd="0" parTransId="{F9FEC526-B231-410A-8CCE-687D1F2E710F}" sibTransId="{C6715F0C-7161-4DD2-803C-7BCEBACC411F}"/>
    <dgm:cxn modelId="{B32F624B-23D1-4708-A222-8FBD56C8D7C0}" type="presOf" srcId="{498B19C9-811C-415E-ADF3-49334887E622}" destId="{DBBF0528-6B8E-433B-AA45-4AD0D05604B3}" srcOrd="0" destOrd="1" presId="urn:microsoft.com/office/officeart/2005/8/layout/target3"/>
    <dgm:cxn modelId="{2518F42D-C50F-4414-8F3E-230D4A75D8DA}" type="presOf" srcId="{A26D1706-CFA3-465E-9358-A68A721B14B4}" destId="{A2F2D5AE-EB8E-47DD-81BF-FBBF5ACFDA03}" srcOrd="0" destOrd="0" presId="urn:microsoft.com/office/officeart/2005/8/layout/target3"/>
    <dgm:cxn modelId="{DFC5B642-C0B5-4775-BCCD-EED23B3073F1}" type="presOf" srcId="{2E1773D7-CAE0-45B6-8C01-ABA69771667C}" destId="{FB03321C-B25F-49D1-B746-CE0D5A52391C}" srcOrd="0" destOrd="0" presId="urn:microsoft.com/office/officeart/2005/8/layout/target3"/>
    <dgm:cxn modelId="{C4561C44-14C9-4371-AC5B-1ECB159D5678}" srcId="{52D29952-4F9A-4C01-8244-FC9F53BEF5FD}" destId="{43B14118-59EF-4CED-9D3C-32C5352C4741}" srcOrd="2" destOrd="0" parTransId="{7BADDFE3-C50C-49CD-BC0B-751D61D22558}" sibTransId="{A335C6F8-4D7D-4327-B630-DE19D0BDF437}"/>
    <dgm:cxn modelId="{A8064258-F526-4218-B702-AAD1110C7A6A}" srcId="{D50C0B1E-8F5E-4E6F-A154-CCFB745F1E71}" destId="{7315021E-6636-4739-A099-077958FAD8BD}" srcOrd="2" destOrd="0" parTransId="{C2A82113-FA21-43C2-88C7-6E7BB938E9D9}" sibTransId="{3EF84EB4-BF60-4029-9BA5-5821DE3D10A0}"/>
    <dgm:cxn modelId="{B67DD9A5-147E-412B-818A-B465AC26B5ED}" srcId="{06B7998E-C331-439B-A65A-B262F132FAA6}" destId="{52D29952-4F9A-4C01-8244-FC9F53BEF5FD}" srcOrd="1" destOrd="0" parTransId="{88B64713-F054-4D30-AE24-7C13CEF51D09}" sibTransId="{E2E59D6E-2814-4DAE-BB95-E3D5BF93D320}"/>
    <dgm:cxn modelId="{8E720B15-98A8-4094-8B87-4965382FC926}" type="presOf" srcId="{2E1773D7-CAE0-45B6-8C01-ABA69771667C}" destId="{F04A6DAF-24FD-4E10-8F81-2B839CE33502}" srcOrd="1" destOrd="0" presId="urn:microsoft.com/office/officeart/2005/8/layout/target3"/>
    <dgm:cxn modelId="{9FB8448A-13F5-42B9-89BD-7D885E6D97B3}" srcId="{2E1773D7-CAE0-45B6-8C01-ABA69771667C}" destId="{A308F057-9408-4D4F-B227-F35F813CA83E}" srcOrd="2" destOrd="0" parTransId="{32A4C307-9FFC-4FF0-9DB9-6959E93D93D6}" sibTransId="{88A0981F-850F-4F66-A6C2-E6CAEE2A1B21}"/>
    <dgm:cxn modelId="{65D57379-C97D-4385-9598-C27D650AF74A}" srcId="{52D29952-4F9A-4C01-8244-FC9F53BEF5FD}" destId="{10298E3E-D9E4-4D97-ADF7-02A247840104}" srcOrd="0" destOrd="0" parTransId="{B5283359-9BE7-49F3-B6F3-05FAD876F78E}" sibTransId="{921F8705-C818-4C48-BE90-D69D924956DE}"/>
    <dgm:cxn modelId="{DC937F4C-F7D9-419E-A9F6-46D4CD5F9D45}" srcId="{A26D1706-CFA3-465E-9358-A68A721B14B4}" destId="{4A58C872-24CF-452B-A8EF-BB97BABB9815}" srcOrd="0" destOrd="0" parTransId="{F7A49034-F588-4258-B34A-38D600E39916}" sibTransId="{34427172-B1DB-4F42-8901-EBEE7D572939}"/>
    <dgm:cxn modelId="{6EDAA7C5-B264-44CB-9C60-ADE384B1B99E}" type="presOf" srcId="{7315021E-6636-4739-A099-077958FAD8BD}" destId="{D020E350-8FCC-42B8-AD17-23243A3F1C1D}" srcOrd="0" destOrd="2" presId="urn:microsoft.com/office/officeart/2005/8/layout/target3"/>
    <dgm:cxn modelId="{AF741F28-5F32-4268-B59F-57F41515C277}" type="presParOf" srcId="{24C98B44-1181-416A-83C5-D72130F7A108}" destId="{31A1FD1B-C267-4EAB-B249-A231D8EFACD8}" srcOrd="0" destOrd="0" presId="urn:microsoft.com/office/officeart/2005/8/layout/target3"/>
    <dgm:cxn modelId="{07FC7D96-6BE9-47E8-8BC2-040687FDF93C}" type="presParOf" srcId="{24C98B44-1181-416A-83C5-D72130F7A108}" destId="{1F3BDF9A-7CCF-4491-B429-E17C54CD8715}" srcOrd="1" destOrd="0" presId="urn:microsoft.com/office/officeart/2005/8/layout/target3"/>
    <dgm:cxn modelId="{124B9DEC-1953-447F-A4D5-4E3276A704D4}" type="presParOf" srcId="{24C98B44-1181-416A-83C5-D72130F7A108}" destId="{FB03321C-B25F-49D1-B746-CE0D5A52391C}" srcOrd="2" destOrd="0" presId="urn:microsoft.com/office/officeart/2005/8/layout/target3"/>
    <dgm:cxn modelId="{B8C88764-0032-4485-A4A5-218BC8E12EA2}" type="presParOf" srcId="{24C98B44-1181-416A-83C5-D72130F7A108}" destId="{B25B7B1D-5D44-4379-A8BC-06E2F8D0D581}" srcOrd="3" destOrd="0" presId="urn:microsoft.com/office/officeart/2005/8/layout/target3"/>
    <dgm:cxn modelId="{27BC43F2-63D0-4533-8F93-3BF19A5812C3}" type="presParOf" srcId="{24C98B44-1181-416A-83C5-D72130F7A108}" destId="{BE3539BD-7B24-49EC-AFCE-78197CA4EDD7}" srcOrd="4" destOrd="0" presId="urn:microsoft.com/office/officeart/2005/8/layout/target3"/>
    <dgm:cxn modelId="{6BD26CE2-795D-4128-8D0D-B943E95053E6}" type="presParOf" srcId="{24C98B44-1181-416A-83C5-D72130F7A108}" destId="{9C2A1551-F9B6-4AE7-955A-5974F4D5C9F3}" srcOrd="5" destOrd="0" presId="urn:microsoft.com/office/officeart/2005/8/layout/target3"/>
    <dgm:cxn modelId="{4D4A50C9-E0E1-48DA-A44F-FF6B5ADA651B}" type="presParOf" srcId="{24C98B44-1181-416A-83C5-D72130F7A108}" destId="{20856003-BA6B-4818-8B98-B9DE0060898A}" srcOrd="6" destOrd="0" presId="urn:microsoft.com/office/officeart/2005/8/layout/target3"/>
    <dgm:cxn modelId="{F26A23F4-143B-46C1-A38B-C1B32BC52F75}" type="presParOf" srcId="{24C98B44-1181-416A-83C5-D72130F7A108}" destId="{AA8C83D0-8E9F-4F2E-B399-BE9222B79119}" srcOrd="7" destOrd="0" presId="urn:microsoft.com/office/officeart/2005/8/layout/target3"/>
    <dgm:cxn modelId="{9542E9C9-7595-4F79-8260-E54531963A6A}" type="presParOf" srcId="{24C98B44-1181-416A-83C5-D72130F7A108}" destId="{A2F2D5AE-EB8E-47DD-81BF-FBBF5ACFDA03}" srcOrd="8" destOrd="0" presId="urn:microsoft.com/office/officeart/2005/8/layout/target3"/>
    <dgm:cxn modelId="{A0507774-E439-4FB1-8109-9AA574A322E6}" type="presParOf" srcId="{24C98B44-1181-416A-83C5-D72130F7A108}" destId="{4C9C3FD2-7A76-4AF9-B469-CF00A271CD69}" srcOrd="9" destOrd="0" presId="urn:microsoft.com/office/officeart/2005/8/layout/target3"/>
    <dgm:cxn modelId="{646E5C0C-2C03-4F9D-A71D-719680824F06}" type="presParOf" srcId="{24C98B44-1181-416A-83C5-D72130F7A108}" destId="{6B87DE9E-0914-4D12-8285-19A73D46DAFA}" srcOrd="10" destOrd="0" presId="urn:microsoft.com/office/officeart/2005/8/layout/target3"/>
    <dgm:cxn modelId="{40874A27-9B6D-4D90-9C63-22CDA51F7DD8}" type="presParOf" srcId="{24C98B44-1181-416A-83C5-D72130F7A108}" destId="{4AB3D39A-311F-4725-8B45-AD6CDCCECA00}" srcOrd="11" destOrd="0" presId="urn:microsoft.com/office/officeart/2005/8/layout/target3"/>
    <dgm:cxn modelId="{546F29B6-E4F3-42D3-A5EE-854B2CE6252E}" type="presParOf" srcId="{24C98B44-1181-416A-83C5-D72130F7A108}" destId="{F04A6DAF-24FD-4E10-8F81-2B839CE33502}" srcOrd="12" destOrd="0" presId="urn:microsoft.com/office/officeart/2005/8/layout/target3"/>
    <dgm:cxn modelId="{CF39956B-46FF-4C56-9F69-2DC7E48ED992}" type="presParOf" srcId="{24C98B44-1181-416A-83C5-D72130F7A108}" destId="{DBBF0528-6B8E-433B-AA45-4AD0D05604B3}" srcOrd="13" destOrd="0" presId="urn:microsoft.com/office/officeart/2005/8/layout/target3"/>
    <dgm:cxn modelId="{87FD638D-5731-44F1-8E01-D8191A57C18F}" type="presParOf" srcId="{24C98B44-1181-416A-83C5-D72130F7A108}" destId="{F5DC3DEC-0273-49D4-9F87-E69AED09B45F}" srcOrd="14" destOrd="0" presId="urn:microsoft.com/office/officeart/2005/8/layout/target3"/>
    <dgm:cxn modelId="{F0A859F1-1FFC-4342-B943-C8EE17F6AF94}" type="presParOf" srcId="{24C98B44-1181-416A-83C5-D72130F7A108}" destId="{34ADA5C8-DEE2-42CD-892C-6018DA826D7F}" srcOrd="15" destOrd="0" presId="urn:microsoft.com/office/officeart/2005/8/layout/target3"/>
    <dgm:cxn modelId="{2476A017-4C58-4C9E-ABFB-BBA97B239351}" type="presParOf" srcId="{24C98B44-1181-416A-83C5-D72130F7A108}" destId="{B3BC7DF4-B35F-4579-86DD-2294ECE0F6BD}" srcOrd="16" destOrd="0" presId="urn:microsoft.com/office/officeart/2005/8/layout/target3"/>
    <dgm:cxn modelId="{4F910D38-C410-41C0-9815-C8ECDA70491A}" type="presParOf" srcId="{24C98B44-1181-416A-83C5-D72130F7A108}" destId="{E0F24B97-20CD-4C7C-A3C6-ECEF7116DFE2}" srcOrd="17" destOrd="0" presId="urn:microsoft.com/office/officeart/2005/8/layout/target3"/>
    <dgm:cxn modelId="{53E30FF0-1D1E-4D4F-B5FD-8780E242A27B}" type="presParOf" srcId="{24C98B44-1181-416A-83C5-D72130F7A108}" destId="{D0DB45E1-04F7-4B86-B4BE-B9C9E83DC1CE}" srcOrd="18" destOrd="0" presId="urn:microsoft.com/office/officeart/2005/8/layout/target3"/>
    <dgm:cxn modelId="{35CC3D1A-F136-4606-98D0-B50E642B6BEB}" type="presParOf" srcId="{24C98B44-1181-416A-83C5-D72130F7A108}" destId="{D020E350-8FCC-42B8-AD17-23243A3F1C1D}" srcOrd="19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308ED62-E4F2-4588-AB34-7EE65BD264AE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3ABC8EFE-0626-42B5-A48E-880C9B5041B3}">
      <dgm:prSet phldrT="[Text]" custT="1"/>
      <dgm:spPr/>
      <dgm:t>
        <a:bodyPr/>
        <a:lstStyle/>
        <a:p>
          <a:r>
            <a:rPr lang="de-DE" sz="1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Temel / </a:t>
          </a:r>
          <a:r>
            <a:rPr lang="de-DE" sz="1800" b="1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Standart</a:t>
          </a:r>
          <a:r>
            <a:rPr lang="de-DE" sz="1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1800" b="1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hizmet</a:t>
          </a:r>
          <a:endParaRPr lang="tr-TR" sz="1800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373703A-9D8D-46EA-95C2-418564393D18}" type="parTrans" cxnId="{93EEC06A-2D63-48FF-B2C1-30915DCE66DC}">
      <dgm:prSet/>
      <dgm:spPr/>
      <dgm:t>
        <a:bodyPr/>
        <a:lstStyle/>
        <a:p>
          <a:endParaRPr lang="tr-TR"/>
        </a:p>
      </dgm:t>
    </dgm:pt>
    <dgm:pt modelId="{1F3030AA-00C3-443A-9283-0096DE97125D}" type="sibTrans" cxnId="{93EEC06A-2D63-48FF-B2C1-30915DCE66DC}">
      <dgm:prSet/>
      <dgm:spPr/>
      <dgm:t>
        <a:bodyPr/>
        <a:lstStyle/>
        <a:p>
          <a:endParaRPr lang="tr-TR"/>
        </a:p>
      </dgm:t>
    </dgm:pt>
    <dgm:pt modelId="{FFB5B3C5-2E37-4267-BAEE-540B1BAC833F}">
      <dgm:prSet phldrT="[Text]" custT="1"/>
      <dgm:spPr/>
      <dgm:t>
        <a:bodyPr/>
        <a:lstStyle/>
        <a:p>
          <a:r>
            <a:rPr lang="de-DE" sz="1800" b="1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Özelle</a:t>
          </a:r>
          <a:r>
            <a:rPr lang="tr-TR" sz="1800" dirty="0" smtClean="0">
              <a:solidFill>
                <a:srgbClr val="FFFF00"/>
              </a:solidFill>
            </a:rPr>
            <a:t>ş</a:t>
          </a:r>
          <a:r>
            <a:rPr lang="de-DE" sz="1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</a:t>
          </a:r>
          <a:r>
            <a:rPr lang="tr-TR" sz="1800" dirty="0" smtClean="0">
              <a:solidFill>
                <a:srgbClr val="FFFF00"/>
              </a:solidFill>
            </a:rPr>
            <a:t>ş</a:t>
          </a:r>
          <a:r>
            <a:rPr lang="de-DE" sz="1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1800" b="1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Bakim</a:t>
          </a:r>
          <a:r>
            <a:rPr lang="de-DE" sz="1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tr-TR" sz="1400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1805C5-4BD6-4174-A513-682917615FCE}" type="parTrans" cxnId="{F2CAE09A-330E-4A1F-BDF5-9710229F8469}">
      <dgm:prSet/>
      <dgm:spPr/>
      <dgm:t>
        <a:bodyPr/>
        <a:lstStyle/>
        <a:p>
          <a:endParaRPr lang="tr-TR"/>
        </a:p>
      </dgm:t>
    </dgm:pt>
    <dgm:pt modelId="{DE4040DF-6475-4E82-8C9E-03F81F54CB83}" type="sibTrans" cxnId="{F2CAE09A-330E-4A1F-BDF5-9710229F8469}">
      <dgm:prSet/>
      <dgm:spPr/>
      <dgm:t>
        <a:bodyPr/>
        <a:lstStyle/>
        <a:p>
          <a:endParaRPr lang="tr-TR"/>
        </a:p>
      </dgm:t>
    </dgm:pt>
    <dgm:pt modelId="{77E4E5D5-DF2D-441C-A1EE-DC50FD127D01}">
      <dgm:prSet phldrT="[Text]" custT="1"/>
      <dgm:spPr/>
      <dgm:t>
        <a:bodyPr/>
        <a:lstStyle/>
        <a:p>
          <a:r>
            <a:rPr lang="tr-TR" sz="1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</a:t>
          </a:r>
          <a:r>
            <a:rPr lang="de-DE" sz="1800" b="1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ksimum</a:t>
          </a:r>
          <a:r>
            <a:rPr lang="de-DE" sz="1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1800" b="1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hizmet</a:t>
          </a:r>
          <a:r>
            <a:rPr lang="de-DE" sz="1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tr-TR" sz="1800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5D67B16-5F90-4416-98AC-8384FFA246B3}" type="parTrans" cxnId="{F49F4CC0-0E83-4F2D-9F29-6683944494B0}">
      <dgm:prSet/>
      <dgm:spPr/>
      <dgm:t>
        <a:bodyPr/>
        <a:lstStyle/>
        <a:p>
          <a:endParaRPr lang="tr-TR"/>
        </a:p>
      </dgm:t>
    </dgm:pt>
    <dgm:pt modelId="{E55E2F55-BE1C-483F-922B-0452AF1DCA69}" type="sibTrans" cxnId="{F49F4CC0-0E83-4F2D-9F29-6683944494B0}">
      <dgm:prSet/>
      <dgm:spPr/>
      <dgm:t>
        <a:bodyPr/>
        <a:lstStyle/>
        <a:p>
          <a:endParaRPr lang="tr-TR"/>
        </a:p>
      </dgm:t>
    </dgm:pt>
    <dgm:pt modelId="{CFC4F176-A8AE-4925-8C73-A970FF602441}">
      <dgm:prSet phldrT="[Text]" custT="1"/>
      <dgm:spPr/>
      <dgm:t>
        <a:bodyPr/>
        <a:lstStyle/>
        <a:p>
          <a:r>
            <a:rPr lang="tr-TR" sz="1800" dirty="0" smtClean="0"/>
            <a:t>Küçük / orta boyut</a:t>
          </a:r>
          <a:endParaRPr lang="tr-TR" sz="1800" dirty="0"/>
        </a:p>
      </dgm:t>
    </dgm:pt>
    <dgm:pt modelId="{5732DB30-CA9E-4E15-88AF-ABDE71833CA3}" type="parTrans" cxnId="{36B94F37-E8B5-411B-9D0F-9C4BDBA0287A}">
      <dgm:prSet/>
      <dgm:spPr/>
      <dgm:t>
        <a:bodyPr/>
        <a:lstStyle/>
        <a:p>
          <a:endParaRPr lang="tr-TR"/>
        </a:p>
      </dgm:t>
    </dgm:pt>
    <dgm:pt modelId="{3D7295A2-178E-48B1-92B0-C79482158D75}" type="sibTrans" cxnId="{36B94F37-E8B5-411B-9D0F-9C4BDBA0287A}">
      <dgm:prSet/>
      <dgm:spPr/>
      <dgm:t>
        <a:bodyPr/>
        <a:lstStyle/>
        <a:p>
          <a:endParaRPr lang="tr-TR"/>
        </a:p>
      </dgm:t>
    </dgm:pt>
    <dgm:pt modelId="{A821C07E-CCEA-4A59-8812-DDE62A6E67D9}">
      <dgm:prSet phldrT="[Text]" custT="1"/>
      <dgm:spPr/>
      <dgm:t>
        <a:bodyPr/>
        <a:lstStyle/>
        <a:p>
          <a:r>
            <a:rPr lang="tr-TR" sz="1800" dirty="0" smtClean="0"/>
            <a:t>Dahiliye, Ob/Gyn, Cerrrahi</a:t>
          </a:r>
          <a:endParaRPr lang="tr-TR" sz="1800" dirty="0"/>
        </a:p>
      </dgm:t>
    </dgm:pt>
    <dgm:pt modelId="{54105350-E5AE-45BD-9533-F0F518B02D09}" type="parTrans" cxnId="{623C9B39-8635-4D5E-97B6-FF5585FCB8EF}">
      <dgm:prSet/>
      <dgm:spPr/>
      <dgm:t>
        <a:bodyPr/>
        <a:lstStyle/>
        <a:p>
          <a:endParaRPr lang="tr-TR"/>
        </a:p>
      </dgm:t>
    </dgm:pt>
    <dgm:pt modelId="{04E8A824-E038-479E-854B-D934A5BD1131}" type="sibTrans" cxnId="{623C9B39-8635-4D5E-97B6-FF5585FCB8EF}">
      <dgm:prSet/>
      <dgm:spPr/>
      <dgm:t>
        <a:bodyPr/>
        <a:lstStyle/>
        <a:p>
          <a:endParaRPr lang="tr-TR"/>
        </a:p>
      </dgm:t>
    </dgm:pt>
    <dgm:pt modelId="{9B82EB93-88C2-4F54-9E51-F9922A8D0832}">
      <dgm:prSet phldrT="[Text]" custT="1"/>
      <dgm:spPr/>
      <dgm:t>
        <a:bodyPr/>
        <a:lstStyle/>
        <a:p>
          <a:r>
            <a:rPr lang="tr-TR" sz="1800" dirty="0" smtClean="0"/>
            <a:t>Orta/büyük boyut</a:t>
          </a:r>
          <a:endParaRPr lang="tr-TR" sz="1800" dirty="0"/>
        </a:p>
      </dgm:t>
    </dgm:pt>
    <dgm:pt modelId="{D3D20946-BD8C-482B-93F7-7703BED91174}" type="parTrans" cxnId="{3B4605FC-B312-4F21-91AF-1741BA1CB298}">
      <dgm:prSet/>
      <dgm:spPr/>
      <dgm:t>
        <a:bodyPr/>
        <a:lstStyle/>
        <a:p>
          <a:endParaRPr lang="tr-TR"/>
        </a:p>
      </dgm:t>
    </dgm:pt>
    <dgm:pt modelId="{6A1D3F34-216E-4CF8-B0FB-7C42D8E6BD18}" type="sibTrans" cxnId="{3B4605FC-B312-4F21-91AF-1741BA1CB298}">
      <dgm:prSet/>
      <dgm:spPr/>
      <dgm:t>
        <a:bodyPr/>
        <a:lstStyle/>
        <a:p>
          <a:endParaRPr lang="tr-TR"/>
        </a:p>
      </dgm:t>
    </dgm:pt>
    <dgm:pt modelId="{8AAA2CE0-3224-494B-924D-15C8B86682A8}">
      <dgm:prSet phldrT="[Text]" custT="1"/>
      <dgm:spPr/>
      <dgm:t>
        <a:bodyPr/>
        <a:lstStyle/>
        <a:p>
          <a:r>
            <a:rPr lang="tr-TR" sz="1800" dirty="0" smtClean="0"/>
            <a:t>Belli branşlarda özelleşmiş</a:t>
          </a:r>
          <a:endParaRPr lang="tr-TR" sz="1800" dirty="0"/>
        </a:p>
      </dgm:t>
    </dgm:pt>
    <dgm:pt modelId="{4E5C5433-769E-4FEF-9AD2-0BEFD53BA9FA}" type="parTrans" cxnId="{C5A7EC1B-6BBA-42D2-9ACC-43C943283695}">
      <dgm:prSet/>
      <dgm:spPr/>
      <dgm:t>
        <a:bodyPr/>
        <a:lstStyle/>
        <a:p>
          <a:endParaRPr lang="tr-TR"/>
        </a:p>
      </dgm:t>
    </dgm:pt>
    <dgm:pt modelId="{0EFAC9F5-FA56-43E0-A8F4-382C0CB6CE2A}" type="sibTrans" cxnId="{C5A7EC1B-6BBA-42D2-9ACC-43C943283695}">
      <dgm:prSet/>
      <dgm:spPr/>
      <dgm:t>
        <a:bodyPr/>
        <a:lstStyle/>
        <a:p>
          <a:endParaRPr lang="tr-TR"/>
        </a:p>
      </dgm:t>
    </dgm:pt>
    <dgm:pt modelId="{F164402F-7216-43B7-AF88-FB130AFCED6D}">
      <dgm:prSet phldrT="[Text]" custT="1"/>
      <dgm:spPr/>
      <dgm:t>
        <a:bodyPr/>
        <a:lstStyle/>
        <a:p>
          <a:r>
            <a:rPr lang="tr-TR" sz="1800" dirty="0" smtClean="0"/>
            <a:t>Doğum 3. seviye</a:t>
          </a:r>
          <a:endParaRPr lang="tr-TR" sz="1800" dirty="0"/>
        </a:p>
      </dgm:t>
    </dgm:pt>
    <dgm:pt modelId="{F2D47124-1954-40C8-9BB5-D132976230D2}" type="parTrans" cxnId="{B897AB67-BE0B-47EF-9D54-6085E5E1617E}">
      <dgm:prSet/>
      <dgm:spPr/>
      <dgm:t>
        <a:bodyPr/>
        <a:lstStyle/>
        <a:p>
          <a:endParaRPr lang="tr-TR"/>
        </a:p>
      </dgm:t>
    </dgm:pt>
    <dgm:pt modelId="{5BF674E6-8F4C-42EC-8D81-CFA99C8600B6}" type="sibTrans" cxnId="{B897AB67-BE0B-47EF-9D54-6085E5E1617E}">
      <dgm:prSet/>
      <dgm:spPr/>
      <dgm:t>
        <a:bodyPr/>
        <a:lstStyle/>
        <a:p>
          <a:endParaRPr lang="tr-TR"/>
        </a:p>
      </dgm:t>
    </dgm:pt>
    <dgm:pt modelId="{EFED38E9-402C-452E-A6A2-BEA3E51BD2B6}">
      <dgm:prSet phldrT="[Text]" custT="1"/>
      <dgm:spPr/>
      <dgm:t>
        <a:bodyPr/>
        <a:lstStyle/>
        <a:p>
          <a:r>
            <a:rPr lang="tr-TR" sz="1800" dirty="0" smtClean="0"/>
            <a:t>Traeger degişken</a:t>
          </a:r>
          <a:endParaRPr lang="tr-TR" sz="1800" dirty="0"/>
        </a:p>
      </dgm:t>
    </dgm:pt>
    <dgm:pt modelId="{70DB0D80-D525-4CD5-84CF-87E38FB7F7BA}" type="parTrans" cxnId="{EDD3EC60-A97B-4AF6-BD78-03FABB338E47}">
      <dgm:prSet/>
      <dgm:spPr/>
      <dgm:t>
        <a:bodyPr/>
        <a:lstStyle/>
        <a:p>
          <a:endParaRPr lang="tr-TR"/>
        </a:p>
      </dgm:t>
    </dgm:pt>
    <dgm:pt modelId="{CDE91236-409D-4649-AA09-A44C62D6D154}" type="sibTrans" cxnId="{EDD3EC60-A97B-4AF6-BD78-03FABB338E47}">
      <dgm:prSet/>
      <dgm:spPr/>
      <dgm:t>
        <a:bodyPr/>
        <a:lstStyle/>
        <a:p>
          <a:endParaRPr lang="tr-TR"/>
        </a:p>
      </dgm:t>
    </dgm:pt>
    <dgm:pt modelId="{D6EF5D58-770E-4EC4-A4E0-3D66B71670F7}">
      <dgm:prSet phldrT="[Text]" custT="1"/>
      <dgm:spPr/>
      <dgm:t>
        <a:bodyPr/>
        <a:lstStyle/>
        <a:p>
          <a:r>
            <a:rPr lang="tr-TR" sz="1800" dirty="0" smtClean="0"/>
            <a:t>Kompleks tedaviler</a:t>
          </a:r>
          <a:endParaRPr lang="tr-TR" sz="1800" dirty="0"/>
        </a:p>
      </dgm:t>
    </dgm:pt>
    <dgm:pt modelId="{1E63DAEB-36A8-4219-B45B-9E8B2D3098C0}" type="parTrans" cxnId="{97D82EFF-6134-4976-8E4D-896AD9929A89}">
      <dgm:prSet/>
      <dgm:spPr/>
      <dgm:t>
        <a:bodyPr/>
        <a:lstStyle/>
        <a:p>
          <a:endParaRPr lang="tr-TR"/>
        </a:p>
      </dgm:t>
    </dgm:pt>
    <dgm:pt modelId="{CC4E2F89-5787-4802-BE12-F4C796534330}" type="sibTrans" cxnId="{97D82EFF-6134-4976-8E4D-896AD9929A89}">
      <dgm:prSet/>
      <dgm:spPr/>
      <dgm:t>
        <a:bodyPr/>
        <a:lstStyle/>
        <a:p>
          <a:endParaRPr lang="tr-TR"/>
        </a:p>
      </dgm:t>
    </dgm:pt>
    <dgm:pt modelId="{E99C3C91-978D-4955-AE3A-59EB2B0AF7D5}">
      <dgm:prSet phldrT="[Text]" custT="1"/>
      <dgm:spPr/>
      <dgm:t>
        <a:bodyPr/>
        <a:lstStyle/>
        <a:p>
          <a:r>
            <a:rPr lang="tr-TR" sz="1800" dirty="0" smtClean="0"/>
            <a:t>Doğum 1-3. seviye </a:t>
          </a:r>
          <a:endParaRPr lang="tr-TR" sz="1800" dirty="0"/>
        </a:p>
      </dgm:t>
    </dgm:pt>
    <dgm:pt modelId="{14883427-4E60-48B2-B33F-6D9F7F63F721}" type="parTrans" cxnId="{85EBB503-311D-4280-8864-F738F7B010D6}">
      <dgm:prSet/>
      <dgm:spPr/>
      <dgm:t>
        <a:bodyPr/>
        <a:lstStyle/>
        <a:p>
          <a:endParaRPr lang="tr-TR"/>
        </a:p>
      </dgm:t>
    </dgm:pt>
    <dgm:pt modelId="{44030532-52B7-4EDE-9328-570F0999E051}" type="sibTrans" cxnId="{85EBB503-311D-4280-8864-F738F7B010D6}">
      <dgm:prSet/>
      <dgm:spPr/>
      <dgm:t>
        <a:bodyPr/>
        <a:lstStyle/>
        <a:p>
          <a:endParaRPr lang="tr-TR"/>
        </a:p>
      </dgm:t>
    </dgm:pt>
    <dgm:pt modelId="{8AEBBE48-D239-4B5F-8A0B-29B6322DC56B}">
      <dgm:prSet phldrT="[Text]" custT="1"/>
      <dgm:spPr/>
      <dgm:t>
        <a:bodyPr/>
        <a:lstStyle/>
        <a:p>
          <a:r>
            <a:rPr lang="de-DE" sz="1800" dirty="0" err="1" smtClean="0"/>
            <a:t>Yüklenici</a:t>
          </a:r>
          <a:r>
            <a:rPr lang="de-DE" sz="1800" dirty="0" smtClean="0"/>
            <a:t> </a:t>
          </a:r>
          <a:r>
            <a:rPr lang="tr-TR" sz="1800" dirty="0" smtClean="0"/>
            <a:t>değişken </a:t>
          </a:r>
          <a:endParaRPr lang="tr-TR" sz="1800" dirty="0"/>
        </a:p>
      </dgm:t>
    </dgm:pt>
    <dgm:pt modelId="{6312CEE2-D10A-4E23-A7E9-DFA8E2A49B71}" type="parTrans" cxnId="{B4C2ACF4-3121-44EE-9FC0-8C793E4D150C}">
      <dgm:prSet/>
      <dgm:spPr/>
      <dgm:t>
        <a:bodyPr/>
        <a:lstStyle/>
        <a:p>
          <a:endParaRPr lang="tr-TR"/>
        </a:p>
      </dgm:t>
    </dgm:pt>
    <dgm:pt modelId="{3F337945-B095-40A9-BD78-F59FACEDB2D0}" type="sibTrans" cxnId="{B4C2ACF4-3121-44EE-9FC0-8C793E4D150C}">
      <dgm:prSet/>
      <dgm:spPr/>
      <dgm:t>
        <a:bodyPr/>
        <a:lstStyle/>
        <a:p>
          <a:endParaRPr lang="tr-TR"/>
        </a:p>
      </dgm:t>
    </dgm:pt>
    <dgm:pt modelId="{F43B9780-5158-4082-AD85-863DB15D6C00}">
      <dgm:prSet phldrT="[Text]" custT="1"/>
      <dgm:spPr/>
      <dgm:t>
        <a:bodyPr/>
        <a:lstStyle/>
        <a:p>
          <a:r>
            <a:rPr lang="tr-TR" sz="1800" dirty="0" smtClean="0"/>
            <a:t>Büyük boyut</a:t>
          </a:r>
          <a:endParaRPr lang="tr-TR" sz="1800" dirty="0"/>
        </a:p>
      </dgm:t>
    </dgm:pt>
    <dgm:pt modelId="{906A9C56-F9F0-4415-A151-D8AADFB42904}" type="sibTrans" cxnId="{7AC6263F-04D4-4772-BE12-987E570638D9}">
      <dgm:prSet/>
      <dgm:spPr/>
      <dgm:t>
        <a:bodyPr/>
        <a:lstStyle/>
        <a:p>
          <a:endParaRPr lang="tr-TR"/>
        </a:p>
      </dgm:t>
    </dgm:pt>
    <dgm:pt modelId="{D2564EEE-5583-4BE6-AFF3-213A6C2639FB}" type="parTrans" cxnId="{7AC6263F-04D4-4772-BE12-987E570638D9}">
      <dgm:prSet/>
      <dgm:spPr/>
      <dgm:t>
        <a:bodyPr/>
        <a:lstStyle/>
        <a:p>
          <a:endParaRPr lang="tr-TR"/>
        </a:p>
      </dgm:t>
    </dgm:pt>
    <dgm:pt modelId="{0ED9730C-9B85-472E-9C43-DB3B017C0445}">
      <dgm:prSet phldrT="[Text]" custT="1"/>
      <dgm:spPr/>
      <dgm:t>
        <a:bodyPr/>
        <a:lstStyle/>
        <a:p>
          <a:r>
            <a:rPr lang="tr-TR" sz="1800" dirty="0" smtClean="0"/>
            <a:t>Universiteler, Yüksek derecede özelleşmiş hastaneler</a:t>
          </a:r>
          <a:endParaRPr lang="tr-TR" sz="1800" dirty="0"/>
        </a:p>
      </dgm:t>
    </dgm:pt>
    <dgm:pt modelId="{BF3AEF7A-D122-4B3B-95A3-D5729183F4E9}" type="parTrans" cxnId="{856218EC-9E65-4AD8-8D1B-0A00C47E0406}">
      <dgm:prSet/>
      <dgm:spPr/>
      <dgm:t>
        <a:bodyPr/>
        <a:lstStyle/>
        <a:p>
          <a:endParaRPr lang="tr-TR"/>
        </a:p>
      </dgm:t>
    </dgm:pt>
    <dgm:pt modelId="{9F62501C-E1C0-4D58-9185-E60AAE04ECC7}" type="sibTrans" cxnId="{856218EC-9E65-4AD8-8D1B-0A00C47E0406}">
      <dgm:prSet/>
      <dgm:spPr/>
      <dgm:t>
        <a:bodyPr/>
        <a:lstStyle/>
        <a:p>
          <a:endParaRPr lang="tr-TR"/>
        </a:p>
      </dgm:t>
    </dgm:pt>
    <dgm:pt modelId="{4C123609-4619-4AC8-91D5-93E0ED6850EB}">
      <dgm:prSet phldrT="[Text]" custT="1"/>
      <dgm:spPr/>
      <dgm:t>
        <a:bodyPr/>
        <a:lstStyle/>
        <a:p>
          <a:r>
            <a:rPr lang="tr-TR" sz="1800" dirty="0" smtClean="0"/>
            <a:t>Doğum 1. basamak</a:t>
          </a:r>
          <a:endParaRPr lang="tr-TR" sz="1800" dirty="0"/>
        </a:p>
      </dgm:t>
    </dgm:pt>
    <dgm:pt modelId="{E1812DF1-2EF9-49F9-AF76-0E0DC629958A}" type="parTrans" cxnId="{7A7CD1C1-9137-4B01-AE35-5331857839E5}">
      <dgm:prSet/>
      <dgm:spPr/>
      <dgm:t>
        <a:bodyPr/>
        <a:lstStyle/>
        <a:p>
          <a:endParaRPr lang="tr-TR"/>
        </a:p>
      </dgm:t>
    </dgm:pt>
    <dgm:pt modelId="{9BBC3DA0-27E4-42C7-AB44-7F7ED316FCB0}" type="sibTrans" cxnId="{7A7CD1C1-9137-4B01-AE35-5331857839E5}">
      <dgm:prSet/>
      <dgm:spPr/>
      <dgm:t>
        <a:bodyPr/>
        <a:lstStyle/>
        <a:p>
          <a:endParaRPr lang="tr-TR"/>
        </a:p>
      </dgm:t>
    </dgm:pt>
    <dgm:pt modelId="{9F7ECD5D-BE19-4F96-BCDE-4EEBEA883ED8}">
      <dgm:prSet phldrT="[Text]" custT="1"/>
      <dgm:spPr/>
      <dgm:t>
        <a:bodyPr/>
        <a:lstStyle/>
        <a:p>
          <a:r>
            <a:rPr lang="de-DE" sz="1800" dirty="0" err="1" smtClean="0"/>
            <a:t>Yüklenici</a:t>
          </a:r>
          <a:r>
            <a:rPr lang="tr-TR" sz="1800" dirty="0" smtClean="0"/>
            <a:t> genelde Uni, Devlet, Şehir yönetimi, ama özel de olabilir</a:t>
          </a:r>
          <a:endParaRPr lang="tr-TR" sz="1800" dirty="0"/>
        </a:p>
      </dgm:t>
    </dgm:pt>
    <dgm:pt modelId="{E1372794-A361-4596-A554-D58B71EE2750}" type="parTrans" cxnId="{DD49CA6F-44D7-49D5-B37B-2FA52794152F}">
      <dgm:prSet/>
      <dgm:spPr/>
      <dgm:t>
        <a:bodyPr/>
        <a:lstStyle/>
        <a:p>
          <a:endParaRPr lang="tr-TR"/>
        </a:p>
      </dgm:t>
    </dgm:pt>
    <dgm:pt modelId="{88334798-91D9-4A64-83ED-8C4566B14F61}" type="sibTrans" cxnId="{DD49CA6F-44D7-49D5-B37B-2FA52794152F}">
      <dgm:prSet/>
      <dgm:spPr/>
      <dgm:t>
        <a:bodyPr/>
        <a:lstStyle/>
        <a:p>
          <a:endParaRPr lang="tr-TR"/>
        </a:p>
      </dgm:t>
    </dgm:pt>
    <dgm:pt modelId="{E33C713A-F952-4DB4-B714-A472E1568441}" type="pres">
      <dgm:prSet presAssocID="{D308ED62-E4F2-4588-AB34-7EE65BD264A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A43349F4-3774-471E-877F-119BA45EBBCC}" type="pres">
      <dgm:prSet presAssocID="{D308ED62-E4F2-4588-AB34-7EE65BD264AE}" presName="bkgdShp" presStyleLbl="alignAccFollowNode1" presStyleIdx="0" presStyleCnt="1"/>
      <dgm:spPr/>
    </dgm:pt>
    <dgm:pt modelId="{61D545EA-4AB5-456F-B307-E7D00AC99A08}" type="pres">
      <dgm:prSet presAssocID="{D308ED62-E4F2-4588-AB34-7EE65BD264AE}" presName="linComp" presStyleCnt="0"/>
      <dgm:spPr/>
    </dgm:pt>
    <dgm:pt modelId="{1305B024-50DC-4FA4-982A-2E817F36A59F}" type="pres">
      <dgm:prSet presAssocID="{3ABC8EFE-0626-42B5-A48E-880C9B5041B3}" presName="compNode" presStyleCnt="0"/>
      <dgm:spPr/>
    </dgm:pt>
    <dgm:pt modelId="{8CB65D9E-06AB-4E1C-B9B9-CB60E9E8F2BD}" type="pres">
      <dgm:prSet presAssocID="{3ABC8EFE-0626-42B5-A48E-880C9B5041B3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DB1D391-2370-4341-8B4C-E9EFCCF1ED81}" type="pres">
      <dgm:prSet presAssocID="{3ABC8EFE-0626-42B5-A48E-880C9B5041B3}" presName="invisiNode" presStyleLbl="node1" presStyleIdx="0" presStyleCnt="3"/>
      <dgm:spPr/>
    </dgm:pt>
    <dgm:pt modelId="{961368C8-25E5-4232-948F-5966357E80E0}" type="pres">
      <dgm:prSet presAssocID="{3ABC8EFE-0626-42B5-A48E-880C9B5041B3}" presName="imagNode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de-DE"/>
        </a:p>
      </dgm:t>
    </dgm:pt>
    <dgm:pt modelId="{57E7E876-546F-4843-AF56-CF7FEB54937E}" type="pres">
      <dgm:prSet presAssocID="{1F3030AA-00C3-443A-9283-0096DE97125D}" presName="sibTrans" presStyleLbl="sibTrans2D1" presStyleIdx="0" presStyleCnt="0"/>
      <dgm:spPr/>
      <dgm:t>
        <a:bodyPr/>
        <a:lstStyle/>
        <a:p>
          <a:endParaRPr lang="tr-TR"/>
        </a:p>
      </dgm:t>
    </dgm:pt>
    <dgm:pt modelId="{7C000AAE-F604-4A9E-8215-4A41F59F3988}" type="pres">
      <dgm:prSet presAssocID="{FFB5B3C5-2E37-4267-BAEE-540B1BAC833F}" presName="compNode" presStyleCnt="0"/>
      <dgm:spPr/>
    </dgm:pt>
    <dgm:pt modelId="{B146B1B5-5C78-40DE-A799-6E30D9C7FA1C}" type="pres">
      <dgm:prSet presAssocID="{FFB5B3C5-2E37-4267-BAEE-540B1BAC833F}" presName="node" presStyleLbl="node1" presStyleIdx="1" presStyleCnt="3" custScaleX="12258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362D928-8492-4CD1-A035-52F628A18E9D}" type="pres">
      <dgm:prSet presAssocID="{FFB5B3C5-2E37-4267-BAEE-540B1BAC833F}" presName="invisiNode" presStyleLbl="node1" presStyleIdx="1" presStyleCnt="3"/>
      <dgm:spPr/>
    </dgm:pt>
    <dgm:pt modelId="{920A956E-B30F-46CE-9913-623A5AE8C647}" type="pres">
      <dgm:prSet presAssocID="{FFB5B3C5-2E37-4267-BAEE-540B1BAC833F}" presName="imagNode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de-DE"/>
        </a:p>
      </dgm:t>
    </dgm:pt>
    <dgm:pt modelId="{E4DC0DF0-04C3-4709-980D-E95CDE0E13F3}" type="pres">
      <dgm:prSet presAssocID="{DE4040DF-6475-4E82-8C9E-03F81F54CB83}" presName="sibTrans" presStyleLbl="sibTrans2D1" presStyleIdx="0" presStyleCnt="0"/>
      <dgm:spPr/>
      <dgm:t>
        <a:bodyPr/>
        <a:lstStyle/>
        <a:p>
          <a:endParaRPr lang="tr-TR"/>
        </a:p>
      </dgm:t>
    </dgm:pt>
    <dgm:pt modelId="{3B214613-0D58-4A3A-BD25-C790EEA28D2E}" type="pres">
      <dgm:prSet presAssocID="{77E4E5D5-DF2D-441C-A1EE-DC50FD127D01}" presName="compNode" presStyleCnt="0"/>
      <dgm:spPr/>
    </dgm:pt>
    <dgm:pt modelId="{D511DB58-2122-4E2D-9C49-160E7FFE4C2C}" type="pres">
      <dgm:prSet presAssocID="{77E4E5D5-DF2D-441C-A1EE-DC50FD127D01}" presName="node" presStyleLbl="node1" presStyleIdx="2" presStyleCnt="3" custScaleX="12225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B65A63A-3CB8-4850-B7E9-A8EAB3FB4C4C}" type="pres">
      <dgm:prSet presAssocID="{77E4E5D5-DF2D-441C-A1EE-DC50FD127D01}" presName="invisiNode" presStyleLbl="node1" presStyleIdx="2" presStyleCnt="3"/>
      <dgm:spPr/>
    </dgm:pt>
    <dgm:pt modelId="{AD1C0CEC-9B11-4520-8BAA-7A7457D144EB}" type="pres">
      <dgm:prSet presAssocID="{77E4E5D5-DF2D-441C-A1EE-DC50FD127D01}" presName="imagNode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de-DE"/>
        </a:p>
      </dgm:t>
    </dgm:pt>
  </dgm:ptLst>
  <dgm:cxnLst>
    <dgm:cxn modelId="{93CE84E8-6395-4877-8EB7-8802A35E6C2B}" type="presOf" srcId="{9B82EB93-88C2-4F54-9E51-F9922A8D0832}" destId="{B146B1B5-5C78-40DE-A799-6E30D9C7FA1C}" srcOrd="0" destOrd="1" presId="urn:microsoft.com/office/officeart/2005/8/layout/pList2"/>
    <dgm:cxn modelId="{06283DB2-E571-4F09-AA7B-13F100F4646F}" type="presOf" srcId="{4C123609-4619-4AC8-91D5-93E0ED6850EB}" destId="{D511DB58-2122-4E2D-9C49-160E7FFE4C2C}" srcOrd="0" destOrd="3" presId="urn:microsoft.com/office/officeart/2005/8/layout/pList2"/>
    <dgm:cxn modelId="{ADF2D715-CAE6-4CCE-8484-949CD72C752F}" type="presOf" srcId="{77E4E5D5-DF2D-441C-A1EE-DC50FD127D01}" destId="{D511DB58-2122-4E2D-9C49-160E7FFE4C2C}" srcOrd="0" destOrd="0" presId="urn:microsoft.com/office/officeart/2005/8/layout/pList2"/>
    <dgm:cxn modelId="{F2CAE09A-330E-4A1F-BDF5-9710229F8469}" srcId="{D308ED62-E4F2-4588-AB34-7EE65BD264AE}" destId="{FFB5B3C5-2E37-4267-BAEE-540B1BAC833F}" srcOrd="1" destOrd="0" parTransId="{181805C5-4BD6-4174-A513-682917615FCE}" sibTransId="{DE4040DF-6475-4E82-8C9E-03F81F54CB83}"/>
    <dgm:cxn modelId="{23C46F8D-0376-4E27-88FB-DA2F64F54C74}" type="presOf" srcId="{9F7ECD5D-BE19-4F96-BCDE-4EEBEA883ED8}" destId="{D511DB58-2122-4E2D-9C49-160E7FFE4C2C}" srcOrd="0" destOrd="4" presId="urn:microsoft.com/office/officeart/2005/8/layout/pList2"/>
    <dgm:cxn modelId="{9A256DC5-08D7-41D7-85CF-C5764D723ADB}" type="presOf" srcId="{F43B9780-5158-4082-AD85-863DB15D6C00}" destId="{D511DB58-2122-4E2D-9C49-160E7FFE4C2C}" srcOrd="0" destOrd="1" presId="urn:microsoft.com/office/officeart/2005/8/layout/pList2"/>
    <dgm:cxn modelId="{D20E193F-BFE5-4179-B7D1-1C460BD3DCD3}" type="presOf" srcId="{D308ED62-E4F2-4588-AB34-7EE65BD264AE}" destId="{E33C713A-F952-4DB4-B714-A472E1568441}" srcOrd="0" destOrd="0" presId="urn:microsoft.com/office/officeart/2005/8/layout/pList2"/>
    <dgm:cxn modelId="{7A7CD1C1-9137-4B01-AE35-5331857839E5}" srcId="{77E4E5D5-DF2D-441C-A1EE-DC50FD127D01}" destId="{4C123609-4619-4AC8-91D5-93E0ED6850EB}" srcOrd="2" destOrd="0" parTransId="{E1812DF1-2EF9-49F9-AF76-0E0DC629958A}" sibTransId="{9BBC3DA0-27E4-42C7-AB44-7F7ED316FCB0}"/>
    <dgm:cxn modelId="{0617A754-3D8B-4B01-9172-13B86EAEAEC7}" type="presOf" srcId="{3ABC8EFE-0626-42B5-A48E-880C9B5041B3}" destId="{8CB65D9E-06AB-4E1C-B9B9-CB60E9E8F2BD}" srcOrd="0" destOrd="0" presId="urn:microsoft.com/office/officeart/2005/8/layout/pList2"/>
    <dgm:cxn modelId="{85EBB503-311D-4280-8864-F738F7B010D6}" srcId="{FFB5B3C5-2E37-4267-BAEE-540B1BAC833F}" destId="{E99C3C91-978D-4955-AE3A-59EB2B0AF7D5}" srcOrd="3" destOrd="0" parTransId="{14883427-4E60-48B2-B33F-6D9F7F63F721}" sibTransId="{44030532-52B7-4EDE-9328-570F0999E051}"/>
    <dgm:cxn modelId="{623C9B39-8635-4D5E-97B6-FF5585FCB8EF}" srcId="{3ABC8EFE-0626-42B5-A48E-880C9B5041B3}" destId="{A821C07E-CCEA-4A59-8812-DDE62A6E67D9}" srcOrd="1" destOrd="0" parTransId="{54105350-E5AE-45BD-9533-F0F518B02D09}" sibTransId="{04E8A824-E038-479E-854B-D934A5BD1131}"/>
    <dgm:cxn modelId="{6757655D-E81A-408B-93DC-28278CC17F84}" type="presOf" srcId="{CFC4F176-A8AE-4925-8C73-A970FF602441}" destId="{8CB65D9E-06AB-4E1C-B9B9-CB60E9E8F2BD}" srcOrd="0" destOrd="1" presId="urn:microsoft.com/office/officeart/2005/8/layout/pList2"/>
    <dgm:cxn modelId="{C5A7EC1B-6BBA-42D2-9ACC-43C943283695}" srcId="{FFB5B3C5-2E37-4267-BAEE-540B1BAC833F}" destId="{8AAA2CE0-3224-494B-924D-15C8B86682A8}" srcOrd="1" destOrd="0" parTransId="{4E5C5433-769E-4FEF-9AD2-0BEFD53BA9FA}" sibTransId="{0EFAC9F5-FA56-43E0-A8F4-382C0CB6CE2A}"/>
    <dgm:cxn modelId="{6DA6494B-ACD4-422D-9FD9-2F30171E7D28}" type="presOf" srcId="{1F3030AA-00C3-443A-9283-0096DE97125D}" destId="{57E7E876-546F-4843-AF56-CF7FEB54937E}" srcOrd="0" destOrd="0" presId="urn:microsoft.com/office/officeart/2005/8/layout/pList2"/>
    <dgm:cxn modelId="{A057A054-1A0A-48D4-99F1-0239A9160601}" type="presOf" srcId="{A821C07E-CCEA-4A59-8812-DDE62A6E67D9}" destId="{8CB65D9E-06AB-4E1C-B9B9-CB60E9E8F2BD}" srcOrd="0" destOrd="2" presId="urn:microsoft.com/office/officeart/2005/8/layout/pList2"/>
    <dgm:cxn modelId="{DD49CA6F-44D7-49D5-B37B-2FA52794152F}" srcId="{77E4E5D5-DF2D-441C-A1EE-DC50FD127D01}" destId="{9F7ECD5D-BE19-4F96-BCDE-4EEBEA883ED8}" srcOrd="3" destOrd="0" parTransId="{E1372794-A361-4596-A554-D58B71EE2750}" sibTransId="{88334798-91D9-4A64-83ED-8C4566B14F61}"/>
    <dgm:cxn modelId="{4C69F574-A48C-406A-8F19-A1CA407E0D9C}" type="presOf" srcId="{E99C3C91-978D-4955-AE3A-59EB2B0AF7D5}" destId="{B146B1B5-5C78-40DE-A799-6E30D9C7FA1C}" srcOrd="0" destOrd="4" presId="urn:microsoft.com/office/officeart/2005/8/layout/pList2"/>
    <dgm:cxn modelId="{36B94F37-E8B5-411B-9D0F-9C4BDBA0287A}" srcId="{3ABC8EFE-0626-42B5-A48E-880C9B5041B3}" destId="{CFC4F176-A8AE-4925-8C73-A970FF602441}" srcOrd="0" destOrd="0" parTransId="{5732DB30-CA9E-4E15-88AF-ABDE71833CA3}" sibTransId="{3D7295A2-178E-48B1-92B0-C79482158D75}"/>
    <dgm:cxn modelId="{E3A50E7A-2DE9-4D95-88AB-E7DCF017AC0A}" type="presOf" srcId="{EFED38E9-402C-452E-A6A2-BEA3E51BD2B6}" destId="{8CB65D9E-06AB-4E1C-B9B9-CB60E9E8F2BD}" srcOrd="0" destOrd="4" presId="urn:microsoft.com/office/officeart/2005/8/layout/pList2"/>
    <dgm:cxn modelId="{856218EC-9E65-4AD8-8D1B-0A00C47E0406}" srcId="{77E4E5D5-DF2D-441C-A1EE-DC50FD127D01}" destId="{0ED9730C-9B85-472E-9C43-DB3B017C0445}" srcOrd="1" destOrd="0" parTransId="{BF3AEF7A-D122-4B3B-95A3-D5729183F4E9}" sibTransId="{9F62501C-E1C0-4D58-9185-E60AAE04ECC7}"/>
    <dgm:cxn modelId="{D62DF453-76B8-4DB3-BCB6-7B2F689D6A7C}" type="presOf" srcId="{DE4040DF-6475-4E82-8C9E-03F81F54CB83}" destId="{E4DC0DF0-04C3-4709-980D-E95CDE0E13F3}" srcOrd="0" destOrd="0" presId="urn:microsoft.com/office/officeart/2005/8/layout/pList2"/>
    <dgm:cxn modelId="{B897AB67-BE0B-47EF-9D54-6085E5E1617E}" srcId="{3ABC8EFE-0626-42B5-A48E-880C9B5041B3}" destId="{F164402F-7216-43B7-AF88-FB130AFCED6D}" srcOrd="2" destOrd="0" parTransId="{F2D47124-1954-40C8-9BB5-D132976230D2}" sibTransId="{5BF674E6-8F4C-42EC-8D81-CFA99C8600B6}"/>
    <dgm:cxn modelId="{3B4605FC-B312-4F21-91AF-1741BA1CB298}" srcId="{FFB5B3C5-2E37-4267-BAEE-540B1BAC833F}" destId="{9B82EB93-88C2-4F54-9E51-F9922A8D0832}" srcOrd="0" destOrd="0" parTransId="{D3D20946-BD8C-482B-93F7-7703BED91174}" sibTransId="{6A1D3F34-216E-4CF8-B0FB-7C42D8E6BD18}"/>
    <dgm:cxn modelId="{F49F4CC0-0E83-4F2D-9F29-6683944494B0}" srcId="{D308ED62-E4F2-4588-AB34-7EE65BD264AE}" destId="{77E4E5D5-DF2D-441C-A1EE-DC50FD127D01}" srcOrd="2" destOrd="0" parTransId="{55D67B16-5F90-4416-98AC-8384FFA246B3}" sibTransId="{E55E2F55-BE1C-483F-922B-0452AF1DCA69}"/>
    <dgm:cxn modelId="{1CE51FAF-51D2-472D-A092-E8811B12AFD3}" type="presOf" srcId="{8AEBBE48-D239-4B5F-8A0B-29B6322DC56B}" destId="{B146B1B5-5C78-40DE-A799-6E30D9C7FA1C}" srcOrd="0" destOrd="5" presId="urn:microsoft.com/office/officeart/2005/8/layout/pList2"/>
    <dgm:cxn modelId="{EDD3EC60-A97B-4AF6-BD78-03FABB338E47}" srcId="{3ABC8EFE-0626-42B5-A48E-880C9B5041B3}" destId="{EFED38E9-402C-452E-A6A2-BEA3E51BD2B6}" srcOrd="3" destOrd="0" parTransId="{70DB0D80-D525-4CD5-84CF-87E38FB7F7BA}" sibTransId="{CDE91236-409D-4649-AA09-A44C62D6D154}"/>
    <dgm:cxn modelId="{B4C2ACF4-3121-44EE-9FC0-8C793E4D150C}" srcId="{FFB5B3C5-2E37-4267-BAEE-540B1BAC833F}" destId="{8AEBBE48-D239-4B5F-8A0B-29B6322DC56B}" srcOrd="4" destOrd="0" parTransId="{6312CEE2-D10A-4E23-A7E9-DFA8E2A49B71}" sibTransId="{3F337945-B095-40A9-BD78-F59FACEDB2D0}"/>
    <dgm:cxn modelId="{293F3D37-8266-41BB-BF04-04820295CBAD}" type="presOf" srcId="{D6EF5D58-770E-4EC4-A4E0-3D66B71670F7}" destId="{B146B1B5-5C78-40DE-A799-6E30D9C7FA1C}" srcOrd="0" destOrd="3" presId="urn:microsoft.com/office/officeart/2005/8/layout/pList2"/>
    <dgm:cxn modelId="{A00E7F30-70A1-4D04-9EB1-FEB2453E9A8B}" type="presOf" srcId="{F164402F-7216-43B7-AF88-FB130AFCED6D}" destId="{8CB65D9E-06AB-4E1C-B9B9-CB60E9E8F2BD}" srcOrd="0" destOrd="3" presId="urn:microsoft.com/office/officeart/2005/8/layout/pList2"/>
    <dgm:cxn modelId="{93EEC06A-2D63-48FF-B2C1-30915DCE66DC}" srcId="{D308ED62-E4F2-4588-AB34-7EE65BD264AE}" destId="{3ABC8EFE-0626-42B5-A48E-880C9B5041B3}" srcOrd="0" destOrd="0" parTransId="{2373703A-9D8D-46EA-95C2-418564393D18}" sibTransId="{1F3030AA-00C3-443A-9283-0096DE97125D}"/>
    <dgm:cxn modelId="{7AC6263F-04D4-4772-BE12-987E570638D9}" srcId="{77E4E5D5-DF2D-441C-A1EE-DC50FD127D01}" destId="{F43B9780-5158-4082-AD85-863DB15D6C00}" srcOrd="0" destOrd="0" parTransId="{D2564EEE-5583-4BE6-AFF3-213A6C2639FB}" sibTransId="{906A9C56-F9F0-4415-A151-D8AADFB42904}"/>
    <dgm:cxn modelId="{97D82EFF-6134-4976-8E4D-896AD9929A89}" srcId="{FFB5B3C5-2E37-4267-BAEE-540B1BAC833F}" destId="{D6EF5D58-770E-4EC4-A4E0-3D66B71670F7}" srcOrd="2" destOrd="0" parTransId="{1E63DAEB-36A8-4219-B45B-9E8B2D3098C0}" sibTransId="{CC4E2F89-5787-4802-BE12-F4C796534330}"/>
    <dgm:cxn modelId="{03CA9F2F-980C-4CDE-A331-C4F0E3B3E1BD}" type="presOf" srcId="{8AAA2CE0-3224-494B-924D-15C8B86682A8}" destId="{B146B1B5-5C78-40DE-A799-6E30D9C7FA1C}" srcOrd="0" destOrd="2" presId="urn:microsoft.com/office/officeart/2005/8/layout/pList2"/>
    <dgm:cxn modelId="{5D28FD93-F223-4297-8E81-09D5FE9A46F0}" type="presOf" srcId="{0ED9730C-9B85-472E-9C43-DB3B017C0445}" destId="{D511DB58-2122-4E2D-9C49-160E7FFE4C2C}" srcOrd="0" destOrd="2" presId="urn:microsoft.com/office/officeart/2005/8/layout/pList2"/>
    <dgm:cxn modelId="{35D8592F-D122-4003-AC4F-7D00D6099520}" type="presOf" srcId="{FFB5B3C5-2E37-4267-BAEE-540B1BAC833F}" destId="{B146B1B5-5C78-40DE-A799-6E30D9C7FA1C}" srcOrd="0" destOrd="0" presId="urn:microsoft.com/office/officeart/2005/8/layout/pList2"/>
    <dgm:cxn modelId="{95B6A393-4D64-4F49-8967-3CF9B6ED7663}" type="presParOf" srcId="{E33C713A-F952-4DB4-B714-A472E1568441}" destId="{A43349F4-3774-471E-877F-119BA45EBBCC}" srcOrd="0" destOrd="0" presId="urn:microsoft.com/office/officeart/2005/8/layout/pList2"/>
    <dgm:cxn modelId="{6BF75947-3898-47EB-8B28-6D2F67E03FAC}" type="presParOf" srcId="{E33C713A-F952-4DB4-B714-A472E1568441}" destId="{61D545EA-4AB5-456F-B307-E7D00AC99A08}" srcOrd="1" destOrd="0" presId="urn:microsoft.com/office/officeart/2005/8/layout/pList2"/>
    <dgm:cxn modelId="{C06A3FE0-0BDE-40BD-BE60-F5C499C2D6A1}" type="presParOf" srcId="{61D545EA-4AB5-456F-B307-E7D00AC99A08}" destId="{1305B024-50DC-4FA4-982A-2E817F36A59F}" srcOrd="0" destOrd="0" presId="urn:microsoft.com/office/officeart/2005/8/layout/pList2"/>
    <dgm:cxn modelId="{3FC73C69-5CF1-499A-91A3-970793D5207A}" type="presParOf" srcId="{1305B024-50DC-4FA4-982A-2E817F36A59F}" destId="{8CB65D9E-06AB-4E1C-B9B9-CB60E9E8F2BD}" srcOrd="0" destOrd="0" presId="urn:microsoft.com/office/officeart/2005/8/layout/pList2"/>
    <dgm:cxn modelId="{E090D570-D022-42BA-9FB1-EB835D45FFD3}" type="presParOf" srcId="{1305B024-50DC-4FA4-982A-2E817F36A59F}" destId="{DDB1D391-2370-4341-8B4C-E9EFCCF1ED81}" srcOrd="1" destOrd="0" presId="urn:microsoft.com/office/officeart/2005/8/layout/pList2"/>
    <dgm:cxn modelId="{754FEE70-CE09-42F5-86E5-249244E8A449}" type="presParOf" srcId="{1305B024-50DC-4FA4-982A-2E817F36A59F}" destId="{961368C8-25E5-4232-948F-5966357E80E0}" srcOrd="2" destOrd="0" presId="urn:microsoft.com/office/officeart/2005/8/layout/pList2"/>
    <dgm:cxn modelId="{3273EBFA-CEB7-4A89-9BC4-7F1AB9A18AF9}" type="presParOf" srcId="{61D545EA-4AB5-456F-B307-E7D00AC99A08}" destId="{57E7E876-546F-4843-AF56-CF7FEB54937E}" srcOrd="1" destOrd="0" presId="urn:microsoft.com/office/officeart/2005/8/layout/pList2"/>
    <dgm:cxn modelId="{1E6DEAED-ED04-4E32-804D-49269A13D642}" type="presParOf" srcId="{61D545EA-4AB5-456F-B307-E7D00AC99A08}" destId="{7C000AAE-F604-4A9E-8215-4A41F59F3988}" srcOrd="2" destOrd="0" presId="urn:microsoft.com/office/officeart/2005/8/layout/pList2"/>
    <dgm:cxn modelId="{038991FC-3A4E-4F32-B165-A4233D1C2FCD}" type="presParOf" srcId="{7C000AAE-F604-4A9E-8215-4A41F59F3988}" destId="{B146B1B5-5C78-40DE-A799-6E30D9C7FA1C}" srcOrd="0" destOrd="0" presId="urn:microsoft.com/office/officeart/2005/8/layout/pList2"/>
    <dgm:cxn modelId="{7283089A-2FBB-4C51-B9F2-A3D65D876206}" type="presParOf" srcId="{7C000AAE-F604-4A9E-8215-4A41F59F3988}" destId="{2362D928-8492-4CD1-A035-52F628A18E9D}" srcOrd="1" destOrd="0" presId="urn:microsoft.com/office/officeart/2005/8/layout/pList2"/>
    <dgm:cxn modelId="{1CA1BDC4-28D8-4B5C-8F79-38CF55366517}" type="presParOf" srcId="{7C000AAE-F604-4A9E-8215-4A41F59F3988}" destId="{920A956E-B30F-46CE-9913-623A5AE8C647}" srcOrd="2" destOrd="0" presId="urn:microsoft.com/office/officeart/2005/8/layout/pList2"/>
    <dgm:cxn modelId="{29591BB0-3D95-4748-8CA4-AC9D8B41FCB1}" type="presParOf" srcId="{61D545EA-4AB5-456F-B307-E7D00AC99A08}" destId="{E4DC0DF0-04C3-4709-980D-E95CDE0E13F3}" srcOrd="3" destOrd="0" presId="urn:microsoft.com/office/officeart/2005/8/layout/pList2"/>
    <dgm:cxn modelId="{7C6C431B-FB28-4BDB-A421-CA119B3307AE}" type="presParOf" srcId="{61D545EA-4AB5-456F-B307-E7D00AC99A08}" destId="{3B214613-0D58-4A3A-BD25-C790EEA28D2E}" srcOrd="4" destOrd="0" presId="urn:microsoft.com/office/officeart/2005/8/layout/pList2"/>
    <dgm:cxn modelId="{40078A75-30D7-4378-84E1-9B681DAB09C2}" type="presParOf" srcId="{3B214613-0D58-4A3A-BD25-C790EEA28D2E}" destId="{D511DB58-2122-4E2D-9C49-160E7FFE4C2C}" srcOrd="0" destOrd="0" presId="urn:microsoft.com/office/officeart/2005/8/layout/pList2"/>
    <dgm:cxn modelId="{F9D13CE6-0586-4AEE-9D69-6DB94DCA8AF7}" type="presParOf" srcId="{3B214613-0D58-4A3A-BD25-C790EEA28D2E}" destId="{DB65A63A-3CB8-4850-B7E9-A8EAB3FB4C4C}" srcOrd="1" destOrd="0" presId="urn:microsoft.com/office/officeart/2005/8/layout/pList2"/>
    <dgm:cxn modelId="{62D2FE91-1B87-4E97-93DA-FA9C6784B309}" type="presParOf" srcId="{3B214613-0D58-4A3A-BD25-C790EEA28D2E}" destId="{AD1C0CEC-9B11-4520-8BAA-7A7457D144EB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A5D2781-2D82-460B-AEEF-3E5504195D44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2A277C93-D66C-4A7F-B62F-085D5B99F621}">
      <dgm:prSet phldrT="[Text]"/>
      <dgm:spPr>
        <a:noFill/>
        <a:ln>
          <a:solidFill>
            <a:srgbClr val="FF0000"/>
          </a:solidFill>
        </a:ln>
      </dgm:spPr>
      <dgm:t>
        <a:bodyPr/>
        <a:lstStyle/>
        <a:p>
          <a:r>
            <a:rPr lang="tr-TR" dirty="0" smtClean="0">
              <a:solidFill>
                <a:schemeClr val="tx2">
                  <a:lumMod val="60000"/>
                  <a:lumOff val="40000"/>
                </a:schemeClr>
              </a:solidFill>
            </a:rPr>
            <a:t>Almanya’da </a:t>
          </a:r>
        </a:p>
        <a:p>
          <a:r>
            <a:rPr lang="tr-TR" dirty="0" smtClean="0">
              <a:solidFill>
                <a:schemeClr val="tx2">
                  <a:lumMod val="60000"/>
                  <a:lumOff val="40000"/>
                </a:schemeClr>
              </a:solidFill>
            </a:rPr>
            <a:t>Doktorluk Hedefi</a:t>
          </a:r>
          <a:endParaRPr lang="tr-TR" dirty="0">
            <a:solidFill>
              <a:schemeClr val="tx2">
                <a:lumMod val="60000"/>
                <a:lumOff val="40000"/>
              </a:schemeClr>
            </a:solidFill>
          </a:endParaRPr>
        </a:p>
      </dgm:t>
    </dgm:pt>
    <dgm:pt modelId="{DE77B344-C6B7-48DB-AD56-9F0AA025A828}" type="parTrans" cxnId="{F02F3834-5349-4C83-8DCA-2F9FD14AA243}">
      <dgm:prSet/>
      <dgm:spPr/>
      <dgm:t>
        <a:bodyPr/>
        <a:lstStyle/>
        <a:p>
          <a:endParaRPr lang="tr-TR"/>
        </a:p>
      </dgm:t>
    </dgm:pt>
    <dgm:pt modelId="{CFE52E02-415D-4601-A2D2-93E6E5B55EDF}" type="sibTrans" cxnId="{F02F3834-5349-4C83-8DCA-2F9FD14AA243}">
      <dgm:prSet/>
      <dgm:spPr/>
      <dgm:t>
        <a:bodyPr/>
        <a:lstStyle/>
        <a:p>
          <a:endParaRPr lang="tr-TR"/>
        </a:p>
      </dgm:t>
    </dgm:pt>
    <dgm:pt modelId="{596C3A1E-FEED-435B-9998-BCBEEB2BD61A}">
      <dgm:prSet phldrT="[Text]"/>
      <dgm:spPr/>
      <dgm:t>
        <a:bodyPr/>
        <a:lstStyle/>
        <a:p>
          <a:r>
            <a:rPr lang="tr-TR" dirty="0" smtClean="0"/>
            <a:t>Üçünçü Dünya Ülkesi Vatandaşı </a:t>
          </a:r>
          <a:endParaRPr lang="tr-TR" dirty="0"/>
        </a:p>
      </dgm:t>
    </dgm:pt>
    <dgm:pt modelId="{12E51414-A47E-488A-BB78-F6C0DBBE2EB3}" type="parTrans" cxnId="{9C40223A-5160-4446-8DA0-C84E9AB03515}">
      <dgm:prSet/>
      <dgm:spPr/>
      <dgm:t>
        <a:bodyPr/>
        <a:lstStyle/>
        <a:p>
          <a:endParaRPr lang="tr-TR"/>
        </a:p>
      </dgm:t>
    </dgm:pt>
    <dgm:pt modelId="{62FAE0D3-03C1-4723-879B-8C839155C9F8}" type="sibTrans" cxnId="{9C40223A-5160-4446-8DA0-C84E9AB03515}">
      <dgm:prSet/>
      <dgm:spPr/>
      <dgm:t>
        <a:bodyPr/>
        <a:lstStyle/>
        <a:p>
          <a:endParaRPr lang="tr-TR"/>
        </a:p>
      </dgm:t>
    </dgm:pt>
    <dgm:pt modelId="{571F3974-298A-4B3E-8B3F-0D854B45AD8B}">
      <dgm:prSet phldrT="[Text]"/>
      <dgm:spPr/>
      <dgm:t>
        <a:bodyPr/>
        <a:lstStyle/>
        <a:p>
          <a:r>
            <a:rPr lang="tr-TR" dirty="0" smtClean="0"/>
            <a:t>Dil Bilgisi İspatı</a:t>
          </a:r>
          <a:endParaRPr lang="tr-TR" dirty="0"/>
        </a:p>
      </dgm:t>
    </dgm:pt>
    <dgm:pt modelId="{2B90E67D-19F5-4F88-A31D-94168272D50E}" type="parTrans" cxnId="{DE9DFB17-5421-46BB-840A-443313CB969C}">
      <dgm:prSet/>
      <dgm:spPr/>
      <dgm:t>
        <a:bodyPr/>
        <a:lstStyle/>
        <a:p>
          <a:endParaRPr lang="tr-TR"/>
        </a:p>
      </dgm:t>
    </dgm:pt>
    <dgm:pt modelId="{191578A8-0166-4D70-BFD4-DCA6A6399297}" type="sibTrans" cxnId="{DE9DFB17-5421-46BB-840A-443313CB969C}">
      <dgm:prSet/>
      <dgm:spPr/>
      <dgm:t>
        <a:bodyPr/>
        <a:lstStyle/>
        <a:p>
          <a:endParaRPr lang="tr-TR"/>
        </a:p>
      </dgm:t>
    </dgm:pt>
    <dgm:pt modelId="{1871569D-1C89-4D63-95D1-4ADA21E2B0F4}">
      <dgm:prSet phldrT="[Text]" custT="1"/>
      <dgm:spPr/>
      <dgm:t>
        <a:bodyPr/>
        <a:lstStyle/>
        <a:p>
          <a:r>
            <a:rPr lang="tr-TR" sz="1500" dirty="0" smtClean="0"/>
            <a:t>Tıp Diploması Denkliği</a:t>
          </a:r>
        </a:p>
        <a:p>
          <a:r>
            <a:rPr lang="tr-TR" sz="1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Landesamt !</a:t>
          </a:r>
          <a:endParaRPr lang="tr-TR" sz="1500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2401D24-0B12-4FE1-8816-2F96BD4C6D96}" type="parTrans" cxnId="{3C7D1CB4-192D-44E6-9583-2E2C1DF3907A}">
      <dgm:prSet/>
      <dgm:spPr>
        <a:ln>
          <a:solidFill>
            <a:schemeClr val="bg1"/>
          </a:solidFill>
        </a:ln>
      </dgm:spPr>
      <dgm:t>
        <a:bodyPr/>
        <a:lstStyle/>
        <a:p>
          <a:endParaRPr lang="tr-TR"/>
        </a:p>
      </dgm:t>
    </dgm:pt>
    <dgm:pt modelId="{DAB11980-8325-46F6-AFE5-E32AD655D1A4}" type="sibTrans" cxnId="{3C7D1CB4-192D-44E6-9583-2E2C1DF3907A}">
      <dgm:prSet/>
      <dgm:spPr/>
      <dgm:t>
        <a:bodyPr/>
        <a:lstStyle/>
        <a:p>
          <a:endParaRPr lang="tr-TR"/>
        </a:p>
      </dgm:t>
    </dgm:pt>
    <dgm:pt modelId="{8DF5E38A-BE9B-4166-ACEF-7B6C29CB0B50}">
      <dgm:prSet phldrT="[Text]"/>
      <dgm:spPr>
        <a:solidFill>
          <a:srgbClr val="FF0000"/>
        </a:solidFill>
      </dgm:spPr>
      <dgm:t>
        <a:bodyPr/>
        <a:lstStyle/>
        <a:p>
          <a:r>
            <a:rPr lang="tr-TR" dirty="0" smtClean="0"/>
            <a:t>AB Vatandaşı</a:t>
          </a:r>
          <a:endParaRPr lang="tr-TR" dirty="0"/>
        </a:p>
      </dgm:t>
    </dgm:pt>
    <dgm:pt modelId="{75B3D04C-6039-4B7E-A10D-9485BDC3DB00}" type="parTrans" cxnId="{E16AC041-FD82-4AA1-B32E-CA9108FFC40A}">
      <dgm:prSet/>
      <dgm:spPr/>
      <dgm:t>
        <a:bodyPr/>
        <a:lstStyle/>
        <a:p>
          <a:endParaRPr lang="tr-TR"/>
        </a:p>
      </dgm:t>
    </dgm:pt>
    <dgm:pt modelId="{E7893966-CE53-42FC-96D1-C61EAE7AB550}" type="sibTrans" cxnId="{E16AC041-FD82-4AA1-B32E-CA9108FFC40A}">
      <dgm:prSet/>
      <dgm:spPr/>
      <dgm:t>
        <a:bodyPr/>
        <a:lstStyle/>
        <a:p>
          <a:endParaRPr lang="tr-TR"/>
        </a:p>
      </dgm:t>
    </dgm:pt>
    <dgm:pt modelId="{0E905764-4580-4145-B5E4-216A1AA092C1}">
      <dgm:prSet phldrT="[Text]"/>
      <dgm:spPr>
        <a:solidFill>
          <a:srgbClr val="FF0000"/>
        </a:solidFill>
      </dgm:spPr>
      <dgm:t>
        <a:bodyPr/>
        <a:lstStyle/>
        <a:p>
          <a:r>
            <a:rPr lang="tr-TR" dirty="0" smtClean="0"/>
            <a:t>Tıp Eğitimi AB ülkesinde</a:t>
          </a:r>
        </a:p>
      </dgm:t>
    </dgm:pt>
    <dgm:pt modelId="{5D3EAE6B-8007-4270-BAAC-BCDE5683C2BB}" type="parTrans" cxnId="{C86F2C02-82C6-43C2-9510-2729064900C0}">
      <dgm:prSet/>
      <dgm:spPr/>
      <dgm:t>
        <a:bodyPr/>
        <a:lstStyle/>
        <a:p>
          <a:endParaRPr lang="tr-TR"/>
        </a:p>
      </dgm:t>
    </dgm:pt>
    <dgm:pt modelId="{70E604CC-7B3B-4213-BD42-BDBF82422F83}" type="sibTrans" cxnId="{C86F2C02-82C6-43C2-9510-2729064900C0}">
      <dgm:prSet/>
      <dgm:spPr/>
      <dgm:t>
        <a:bodyPr/>
        <a:lstStyle/>
        <a:p>
          <a:endParaRPr lang="tr-TR"/>
        </a:p>
      </dgm:t>
    </dgm:pt>
    <dgm:pt modelId="{DF092A5C-E413-4446-B4C0-72B3B4E1BC7E}">
      <dgm:prSet phldrT="[Text]"/>
      <dgm:spPr/>
      <dgm:t>
        <a:bodyPr/>
        <a:lstStyle/>
        <a:p>
          <a:r>
            <a:rPr lang="tr-TR" dirty="0" smtClean="0"/>
            <a:t>Tıp Eğitimi AB dışında  </a:t>
          </a:r>
          <a:endParaRPr lang="tr-TR" dirty="0"/>
        </a:p>
      </dgm:t>
    </dgm:pt>
    <dgm:pt modelId="{1F3A3BD7-6060-4B9A-8C3C-8DA8AAC2298B}" type="parTrans" cxnId="{AF05F680-D40D-47B5-82F3-DE21E58BE5E3}">
      <dgm:prSet/>
      <dgm:spPr/>
      <dgm:t>
        <a:bodyPr/>
        <a:lstStyle/>
        <a:p>
          <a:endParaRPr lang="tr-TR"/>
        </a:p>
      </dgm:t>
    </dgm:pt>
    <dgm:pt modelId="{E4DE846B-D301-4131-A353-D5C73389F470}" type="sibTrans" cxnId="{AF05F680-D40D-47B5-82F3-DE21E58BE5E3}">
      <dgm:prSet/>
      <dgm:spPr/>
      <dgm:t>
        <a:bodyPr/>
        <a:lstStyle/>
        <a:p>
          <a:endParaRPr lang="tr-TR"/>
        </a:p>
      </dgm:t>
    </dgm:pt>
    <dgm:pt modelId="{3D33F652-E168-4CB7-BF53-2AAEC59B572C}">
      <dgm:prSet phldrT="[Text]" custT="1"/>
      <dgm:spPr/>
      <dgm:t>
        <a:bodyPr/>
        <a:lstStyle/>
        <a:p>
          <a:r>
            <a:rPr lang="tr-TR" sz="1600" dirty="0" smtClean="0"/>
            <a:t>Uzmanlık Denkliği</a:t>
          </a:r>
        </a:p>
        <a:p>
          <a:r>
            <a:rPr lang="tr-TR" sz="1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Aerztekammer</a:t>
          </a:r>
          <a:endParaRPr lang="tr-TR" sz="1600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F2C41B2-2002-4EEB-BC1A-8079397DA727}" type="parTrans" cxnId="{C8474D28-8FF4-4306-B17F-00D55F0AFA8E}">
      <dgm:prSet/>
      <dgm:spPr>
        <a:ln>
          <a:solidFill>
            <a:schemeClr val="bg1"/>
          </a:solidFill>
        </a:ln>
      </dgm:spPr>
      <dgm:t>
        <a:bodyPr/>
        <a:lstStyle/>
        <a:p>
          <a:endParaRPr lang="tr-TR"/>
        </a:p>
      </dgm:t>
    </dgm:pt>
    <dgm:pt modelId="{08D19151-DA47-496A-BF2E-48F095E752DA}" type="sibTrans" cxnId="{C8474D28-8FF4-4306-B17F-00D55F0AFA8E}">
      <dgm:prSet/>
      <dgm:spPr/>
      <dgm:t>
        <a:bodyPr/>
        <a:lstStyle/>
        <a:p>
          <a:endParaRPr lang="tr-TR"/>
        </a:p>
      </dgm:t>
    </dgm:pt>
    <dgm:pt modelId="{86B04EB5-8FD7-4480-9C90-896B5C1FEB3E}" type="pres">
      <dgm:prSet presAssocID="{2A5D2781-2D82-460B-AEEF-3E5504195D4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1C34DB7C-8AC4-466E-8A51-4E2EDBFEF297}" type="pres">
      <dgm:prSet presAssocID="{2A277C93-D66C-4A7F-B62F-085D5B99F621}" presName="root1" presStyleCnt="0"/>
      <dgm:spPr/>
    </dgm:pt>
    <dgm:pt modelId="{1D9F198C-41AC-44A8-879E-A29F0A9C6BC9}" type="pres">
      <dgm:prSet presAssocID="{2A277C93-D66C-4A7F-B62F-085D5B99F621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D7CB1E05-92DE-46B5-AB5F-22676A0BB1F2}" type="pres">
      <dgm:prSet presAssocID="{2A277C93-D66C-4A7F-B62F-085D5B99F621}" presName="level2hierChild" presStyleCnt="0"/>
      <dgm:spPr/>
    </dgm:pt>
    <dgm:pt modelId="{5106FCB5-6454-4B69-94EF-EAF30529B162}" type="pres">
      <dgm:prSet presAssocID="{12E51414-A47E-488A-BB78-F6C0DBBE2EB3}" presName="conn2-1" presStyleLbl="parChTrans1D2" presStyleIdx="0" presStyleCnt="2"/>
      <dgm:spPr/>
      <dgm:t>
        <a:bodyPr/>
        <a:lstStyle/>
        <a:p>
          <a:endParaRPr lang="tr-TR"/>
        </a:p>
      </dgm:t>
    </dgm:pt>
    <dgm:pt modelId="{C302B597-6981-4B94-88A5-59B7A7036AE4}" type="pres">
      <dgm:prSet presAssocID="{12E51414-A47E-488A-BB78-F6C0DBBE2EB3}" presName="connTx" presStyleLbl="parChTrans1D2" presStyleIdx="0" presStyleCnt="2"/>
      <dgm:spPr/>
      <dgm:t>
        <a:bodyPr/>
        <a:lstStyle/>
        <a:p>
          <a:endParaRPr lang="tr-TR"/>
        </a:p>
      </dgm:t>
    </dgm:pt>
    <dgm:pt modelId="{89260A8A-F613-4429-8AC5-8C27E8C66CC0}" type="pres">
      <dgm:prSet presAssocID="{596C3A1E-FEED-435B-9998-BCBEEB2BD61A}" presName="root2" presStyleCnt="0"/>
      <dgm:spPr/>
    </dgm:pt>
    <dgm:pt modelId="{1249F8F9-BCE3-4EAE-9839-B44396B265B2}" type="pres">
      <dgm:prSet presAssocID="{596C3A1E-FEED-435B-9998-BCBEEB2BD61A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4EBF5340-A972-49B1-9DB3-CCA7B8A07408}" type="pres">
      <dgm:prSet presAssocID="{596C3A1E-FEED-435B-9998-BCBEEB2BD61A}" presName="level3hierChild" presStyleCnt="0"/>
      <dgm:spPr/>
    </dgm:pt>
    <dgm:pt modelId="{EEEFE9B8-E6CE-4B2B-86F4-2002B4D07595}" type="pres">
      <dgm:prSet presAssocID="{2B90E67D-19F5-4F88-A31D-94168272D50E}" presName="conn2-1" presStyleLbl="parChTrans1D3" presStyleIdx="0" presStyleCnt="5"/>
      <dgm:spPr/>
      <dgm:t>
        <a:bodyPr/>
        <a:lstStyle/>
        <a:p>
          <a:endParaRPr lang="tr-TR"/>
        </a:p>
      </dgm:t>
    </dgm:pt>
    <dgm:pt modelId="{9634C765-C47D-4CEC-A3F0-27709D1C93D9}" type="pres">
      <dgm:prSet presAssocID="{2B90E67D-19F5-4F88-A31D-94168272D50E}" presName="connTx" presStyleLbl="parChTrans1D3" presStyleIdx="0" presStyleCnt="5"/>
      <dgm:spPr/>
      <dgm:t>
        <a:bodyPr/>
        <a:lstStyle/>
        <a:p>
          <a:endParaRPr lang="tr-TR"/>
        </a:p>
      </dgm:t>
    </dgm:pt>
    <dgm:pt modelId="{CE2E68AA-D76D-4F67-A308-B82BD46398D9}" type="pres">
      <dgm:prSet presAssocID="{571F3974-298A-4B3E-8B3F-0D854B45AD8B}" presName="root2" presStyleCnt="0"/>
      <dgm:spPr/>
    </dgm:pt>
    <dgm:pt modelId="{5CF8EEC0-8195-4FB8-B809-71BAA71AA592}" type="pres">
      <dgm:prSet presAssocID="{571F3974-298A-4B3E-8B3F-0D854B45AD8B}" presName="LevelTwoTextNode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6C854957-21AA-4871-B772-57C0EBCDFD01}" type="pres">
      <dgm:prSet presAssocID="{571F3974-298A-4B3E-8B3F-0D854B45AD8B}" presName="level3hierChild" presStyleCnt="0"/>
      <dgm:spPr/>
    </dgm:pt>
    <dgm:pt modelId="{27FCC82B-1F93-4DEB-AB7F-112CE74521C5}" type="pres">
      <dgm:prSet presAssocID="{52401D24-0B12-4FE1-8816-2F96BD4C6D96}" presName="conn2-1" presStyleLbl="parChTrans1D3" presStyleIdx="1" presStyleCnt="5"/>
      <dgm:spPr/>
      <dgm:t>
        <a:bodyPr/>
        <a:lstStyle/>
        <a:p>
          <a:endParaRPr lang="tr-TR"/>
        </a:p>
      </dgm:t>
    </dgm:pt>
    <dgm:pt modelId="{EE4BB862-A3C5-4B4F-950F-E70A97104F21}" type="pres">
      <dgm:prSet presAssocID="{52401D24-0B12-4FE1-8816-2F96BD4C6D96}" presName="connTx" presStyleLbl="parChTrans1D3" presStyleIdx="1" presStyleCnt="5"/>
      <dgm:spPr/>
      <dgm:t>
        <a:bodyPr/>
        <a:lstStyle/>
        <a:p>
          <a:endParaRPr lang="tr-TR"/>
        </a:p>
      </dgm:t>
    </dgm:pt>
    <dgm:pt modelId="{430D242F-0F4F-45B2-8372-13865792FBF8}" type="pres">
      <dgm:prSet presAssocID="{1871569D-1C89-4D63-95D1-4ADA21E2B0F4}" presName="root2" presStyleCnt="0"/>
      <dgm:spPr/>
    </dgm:pt>
    <dgm:pt modelId="{B5FF8478-500A-47F8-B9E0-AD74E65DBDF1}" type="pres">
      <dgm:prSet presAssocID="{1871569D-1C89-4D63-95D1-4ADA21E2B0F4}" presName="LevelTwoTextNode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B35BDAB9-710A-48B1-87E5-A48FBD3EBF52}" type="pres">
      <dgm:prSet presAssocID="{1871569D-1C89-4D63-95D1-4ADA21E2B0F4}" presName="level3hierChild" presStyleCnt="0"/>
      <dgm:spPr/>
    </dgm:pt>
    <dgm:pt modelId="{D4B0C411-C22B-4508-82F9-2839D92C3B58}" type="pres">
      <dgm:prSet presAssocID="{7F2C41B2-2002-4EEB-BC1A-8079397DA727}" presName="conn2-1" presStyleLbl="parChTrans1D3" presStyleIdx="2" presStyleCnt="5"/>
      <dgm:spPr/>
      <dgm:t>
        <a:bodyPr/>
        <a:lstStyle/>
        <a:p>
          <a:endParaRPr lang="tr-TR"/>
        </a:p>
      </dgm:t>
    </dgm:pt>
    <dgm:pt modelId="{BDB9C112-A871-4955-A39D-E6FBCB3C38B6}" type="pres">
      <dgm:prSet presAssocID="{7F2C41B2-2002-4EEB-BC1A-8079397DA727}" presName="connTx" presStyleLbl="parChTrans1D3" presStyleIdx="2" presStyleCnt="5"/>
      <dgm:spPr/>
      <dgm:t>
        <a:bodyPr/>
        <a:lstStyle/>
        <a:p>
          <a:endParaRPr lang="tr-TR"/>
        </a:p>
      </dgm:t>
    </dgm:pt>
    <dgm:pt modelId="{4AA1F96D-64D0-48B9-B716-7AD9DC566133}" type="pres">
      <dgm:prSet presAssocID="{3D33F652-E168-4CB7-BF53-2AAEC59B572C}" presName="root2" presStyleCnt="0"/>
      <dgm:spPr/>
    </dgm:pt>
    <dgm:pt modelId="{2D56CFE7-0DB5-4113-8224-D84A5C24ECE1}" type="pres">
      <dgm:prSet presAssocID="{3D33F652-E168-4CB7-BF53-2AAEC59B572C}" presName="LevelTwoTextNode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279638F-C95F-4969-8657-737DF1238039}" type="pres">
      <dgm:prSet presAssocID="{3D33F652-E168-4CB7-BF53-2AAEC59B572C}" presName="level3hierChild" presStyleCnt="0"/>
      <dgm:spPr/>
    </dgm:pt>
    <dgm:pt modelId="{C511A307-5AF4-4C2C-8857-F635E8F7F9D0}" type="pres">
      <dgm:prSet presAssocID="{75B3D04C-6039-4B7E-A10D-9485BDC3DB00}" presName="conn2-1" presStyleLbl="parChTrans1D2" presStyleIdx="1" presStyleCnt="2"/>
      <dgm:spPr/>
      <dgm:t>
        <a:bodyPr/>
        <a:lstStyle/>
        <a:p>
          <a:endParaRPr lang="tr-TR"/>
        </a:p>
      </dgm:t>
    </dgm:pt>
    <dgm:pt modelId="{1B68EEC7-F1D7-4F40-9BB0-06240B7BC22F}" type="pres">
      <dgm:prSet presAssocID="{75B3D04C-6039-4B7E-A10D-9485BDC3DB00}" presName="connTx" presStyleLbl="parChTrans1D2" presStyleIdx="1" presStyleCnt="2"/>
      <dgm:spPr/>
      <dgm:t>
        <a:bodyPr/>
        <a:lstStyle/>
        <a:p>
          <a:endParaRPr lang="tr-TR"/>
        </a:p>
      </dgm:t>
    </dgm:pt>
    <dgm:pt modelId="{4B840E32-CD2A-43DB-9082-6CAB176ABA24}" type="pres">
      <dgm:prSet presAssocID="{8DF5E38A-BE9B-4166-ACEF-7B6C29CB0B50}" presName="root2" presStyleCnt="0"/>
      <dgm:spPr/>
    </dgm:pt>
    <dgm:pt modelId="{3D54B30A-3955-466B-BDBC-2AF6D08E77A4}" type="pres">
      <dgm:prSet presAssocID="{8DF5E38A-BE9B-4166-ACEF-7B6C29CB0B50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D34E6E42-B4F8-4E47-BFCD-FD58124B5AD2}" type="pres">
      <dgm:prSet presAssocID="{8DF5E38A-BE9B-4166-ACEF-7B6C29CB0B50}" presName="level3hierChild" presStyleCnt="0"/>
      <dgm:spPr/>
    </dgm:pt>
    <dgm:pt modelId="{2949FD4B-1E44-46D3-9D15-C5FA0C27D85D}" type="pres">
      <dgm:prSet presAssocID="{5D3EAE6B-8007-4270-BAAC-BCDE5683C2BB}" presName="conn2-1" presStyleLbl="parChTrans1D3" presStyleIdx="3" presStyleCnt="5"/>
      <dgm:spPr/>
      <dgm:t>
        <a:bodyPr/>
        <a:lstStyle/>
        <a:p>
          <a:endParaRPr lang="tr-TR"/>
        </a:p>
      </dgm:t>
    </dgm:pt>
    <dgm:pt modelId="{7B7B04C9-E677-4217-A0B3-52BCB8BB1262}" type="pres">
      <dgm:prSet presAssocID="{5D3EAE6B-8007-4270-BAAC-BCDE5683C2BB}" presName="connTx" presStyleLbl="parChTrans1D3" presStyleIdx="3" presStyleCnt="5"/>
      <dgm:spPr/>
      <dgm:t>
        <a:bodyPr/>
        <a:lstStyle/>
        <a:p>
          <a:endParaRPr lang="tr-TR"/>
        </a:p>
      </dgm:t>
    </dgm:pt>
    <dgm:pt modelId="{31BB6572-D8C7-449C-BD9E-16E99098C82E}" type="pres">
      <dgm:prSet presAssocID="{0E905764-4580-4145-B5E4-216A1AA092C1}" presName="root2" presStyleCnt="0"/>
      <dgm:spPr/>
    </dgm:pt>
    <dgm:pt modelId="{31FF0CC9-305E-4A80-A67A-A3B452CAB6D7}" type="pres">
      <dgm:prSet presAssocID="{0E905764-4580-4145-B5E4-216A1AA092C1}" presName="LevelTwoTextNode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25CA41F1-4A2F-406F-891F-BABBF5CFC392}" type="pres">
      <dgm:prSet presAssocID="{0E905764-4580-4145-B5E4-216A1AA092C1}" presName="level3hierChild" presStyleCnt="0"/>
      <dgm:spPr/>
    </dgm:pt>
    <dgm:pt modelId="{41EA0109-3C14-42F0-ABCA-68EEFBA0CAAB}" type="pres">
      <dgm:prSet presAssocID="{1F3A3BD7-6060-4B9A-8C3C-8DA8AAC2298B}" presName="conn2-1" presStyleLbl="parChTrans1D3" presStyleIdx="4" presStyleCnt="5"/>
      <dgm:spPr/>
      <dgm:t>
        <a:bodyPr/>
        <a:lstStyle/>
        <a:p>
          <a:endParaRPr lang="tr-TR"/>
        </a:p>
      </dgm:t>
    </dgm:pt>
    <dgm:pt modelId="{345FF7E4-F110-49B6-A248-80F15E0BA6B8}" type="pres">
      <dgm:prSet presAssocID="{1F3A3BD7-6060-4B9A-8C3C-8DA8AAC2298B}" presName="connTx" presStyleLbl="parChTrans1D3" presStyleIdx="4" presStyleCnt="5"/>
      <dgm:spPr/>
      <dgm:t>
        <a:bodyPr/>
        <a:lstStyle/>
        <a:p>
          <a:endParaRPr lang="tr-TR"/>
        </a:p>
      </dgm:t>
    </dgm:pt>
    <dgm:pt modelId="{ECC8A672-7AA1-4130-B215-50910E1288B7}" type="pres">
      <dgm:prSet presAssocID="{DF092A5C-E413-4446-B4C0-72B3B4E1BC7E}" presName="root2" presStyleCnt="0"/>
      <dgm:spPr/>
    </dgm:pt>
    <dgm:pt modelId="{C3315590-FA46-4D29-9192-C42FB530B98D}" type="pres">
      <dgm:prSet presAssocID="{DF092A5C-E413-4446-B4C0-72B3B4E1BC7E}" presName="LevelTwoTextNode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92D27973-7E2D-4328-BE24-18C0A20545BF}" type="pres">
      <dgm:prSet presAssocID="{DF092A5C-E413-4446-B4C0-72B3B4E1BC7E}" presName="level3hierChild" presStyleCnt="0"/>
      <dgm:spPr/>
    </dgm:pt>
  </dgm:ptLst>
  <dgm:cxnLst>
    <dgm:cxn modelId="{28E233CD-4E84-4B92-9230-961C280234E6}" type="presOf" srcId="{12E51414-A47E-488A-BB78-F6C0DBBE2EB3}" destId="{5106FCB5-6454-4B69-94EF-EAF30529B162}" srcOrd="0" destOrd="0" presId="urn:microsoft.com/office/officeart/2005/8/layout/hierarchy2"/>
    <dgm:cxn modelId="{1CD8C153-90C3-4950-B25A-0730B12F2CC1}" type="presOf" srcId="{596C3A1E-FEED-435B-9998-BCBEEB2BD61A}" destId="{1249F8F9-BCE3-4EAE-9839-B44396B265B2}" srcOrd="0" destOrd="0" presId="urn:microsoft.com/office/officeart/2005/8/layout/hierarchy2"/>
    <dgm:cxn modelId="{A9235C82-0288-4B32-AE41-F635DA577F62}" type="presOf" srcId="{75B3D04C-6039-4B7E-A10D-9485BDC3DB00}" destId="{C511A307-5AF4-4C2C-8857-F635E8F7F9D0}" srcOrd="0" destOrd="0" presId="urn:microsoft.com/office/officeart/2005/8/layout/hierarchy2"/>
    <dgm:cxn modelId="{543F6913-40EC-42A5-8DFC-F260A40C0D87}" type="presOf" srcId="{571F3974-298A-4B3E-8B3F-0D854B45AD8B}" destId="{5CF8EEC0-8195-4FB8-B809-71BAA71AA592}" srcOrd="0" destOrd="0" presId="urn:microsoft.com/office/officeart/2005/8/layout/hierarchy2"/>
    <dgm:cxn modelId="{DE9DFB17-5421-46BB-840A-443313CB969C}" srcId="{596C3A1E-FEED-435B-9998-BCBEEB2BD61A}" destId="{571F3974-298A-4B3E-8B3F-0D854B45AD8B}" srcOrd="0" destOrd="0" parTransId="{2B90E67D-19F5-4F88-A31D-94168272D50E}" sibTransId="{191578A8-0166-4D70-BFD4-DCA6A6399297}"/>
    <dgm:cxn modelId="{BB914EE7-E78B-4E48-B27E-5AB27F1D09E6}" type="presOf" srcId="{1F3A3BD7-6060-4B9A-8C3C-8DA8AAC2298B}" destId="{41EA0109-3C14-42F0-ABCA-68EEFBA0CAAB}" srcOrd="0" destOrd="0" presId="urn:microsoft.com/office/officeart/2005/8/layout/hierarchy2"/>
    <dgm:cxn modelId="{1DBB8676-E0F6-46A5-A737-AA4CF11F9AF0}" type="presOf" srcId="{DF092A5C-E413-4446-B4C0-72B3B4E1BC7E}" destId="{C3315590-FA46-4D29-9192-C42FB530B98D}" srcOrd="0" destOrd="0" presId="urn:microsoft.com/office/officeart/2005/8/layout/hierarchy2"/>
    <dgm:cxn modelId="{3198D1F0-8891-430D-99B5-FAB4C11A2EE8}" type="presOf" srcId="{7F2C41B2-2002-4EEB-BC1A-8079397DA727}" destId="{D4B0C411-C22B-4508-82F9-2839D92C3B58}" srcOrd="0" destOrd="0" presId="urn:microsoft.com/office/officeart/2005/8/layout/hierarchy2"/>
    <dgm:cxn modelId="{2CC97129-1D87-4493-8C83-28DA249D0DE9}" type="presOf" srcId="{3D33F652-E168-4CB7-BF53-2AAEC59B572C}" destId="{2D56CFE7-0DB5-4113-8224-D84A5C24ECE1}" srcOrd="0" destOrd="0" presId="urn:microsoft.com/office/officeart/2005/8/layout/hierarchy2"/>
    <dgm:cxn modelId="{E16AC041-FD82-4AA1-B32E-CA9108FFC40A}" srcId="{2A277C93-D66C-4A7F-B62F-085D5B99F621}" destId="{8DF5E38A-BE9B-4166-ACEF-7B6C29CB0B50}" srcOrd="1" destOrd="0" parTransId="{75B3D04C-6039-4B7E-A10D-9485BDC3DB00}" sibTransId="{E7893966-CE53-42FC-96D1-C61EAE7AB550}"/>
    <dgm:cxn modelId="{9C40223A-5160-4446-8DA0-C84E9AB03515}" srcId="{2A277C93-D66C-4A7F-B62F-085D5B99F621}" destId="{596C3A1E-FEED-435B-9998-BCBEEB2BD61A}" srcOrd="0" destOrd="0" parTransId="{12E51414-A47E-488A-BB78-F6C0DBBE2EB3}" sibTransId="{62FAE0D3-03C1-4723-879B-8C839155C9F8}"/>
    <dgm:cxn modelId="{C8474D28-8FF4-4306-B17F-00D55F0AFA8E}" srcId="{596C3A1E-FEED-435B-9998-BCBEEB2BD61A}" destId="{3D33F652-E168-4CB7-BF53-2AAEC59B572C}" srcOrd="2" destOrd="0" parTransId="{7F2C41B2-2002-4EEB-BC1A-8079397DA727}" sibTransId="{08D19151-DA47-496A-BF2E-48F095E752DA}"/>
    <dgm:cxn modelId="{53C89C88-9093-435C-916A-CB5C26B73056}" type="presOf" srcId="{1F3A3BD7-6060-4B9A-8C3C-8DA8AAC2298B}" destId="{345FF7E4-F110-49B6-A248-80F15E0BA6B8}" srcOrd="1" destOrd="0" presId="urn:microsoft.com/office/officeart/2005/8/layout/hierarchy2"/>
    <dgm:cxn modelId="{5C16670F-3F4F-4196-87F1-3C48D0109156}" type="presOf" srcId="{8DF5E38A-BE9B-4166-ACEF-7B6C29CB0B50}" destId="{3D54B30A-3955-466B-BDBC-2AF6D08E77A4}" srcOrd="0" destOrd="0" presId="urn:microsoft.com/office/officeart/2005/8/layout/hierarchy2"/>
    <dgm:cxn modelId="{E52562BF-A715-49D8-B23B-7BF2BAF530A6}" type="presOf" srcId="{7F2C41B2-2002-4EEB-BC1A-8079397DA727}" destId="{BDB9C112-A871-4955-A39D-E6FBCB3C38B6}" srcOrd="1" destOrd="0" presId="urn:microsoft.com/office/officeart/2005/8/layout/hierarchy2"/>
    <dgm:cxn modelId="{107B4D38-885B-4272-A964-6FEBD83A4E6F}" type="presOf" srcId="{52401D24-0B12-4FE1-8816-2F96BD4C6D96}" destId="{EE4BB862-A3C5-4B4F-950F-E70A97104F21}" srcOrd="1" destOrd="0" presId="urn:microsoft.com/office/officeart/2005/8/layout/hierarchy2"/>
    <dgm:cxn modelId="{F02F3834-5349-4C83-8DCA-2F9FD14AA243}" srcId="{2A5D2781-2D82-460B-AEEF-3E5504195D44}" destId="{2A277C93-D66C-4A7F-B62F-085D5B99F621}" srcOrd="0" destOrd="0" parTransId="{DE77B344-C6B7-48DB-AD56-9F0AA025A828}" sibTransId="{CFE52E02-415D-4601-A2D2-93E6E5B55EDF}"/>
    <dgm:cxn modelId="{FD3C27CD-D808-4886-8EDB-8B2CBB8B2A62}" type="presOf" srcId="{12E51414-A47E-488A-BB78-F6C0DBBE2EB3}" destId="{C302B597-6981-4B94-88A5-59B7A7036AE4}" srcOrd="1" destOrd="0" presId="urn:microsoft.com/office/officeart/2005/8/layout/hierarchy2"/>
    <dgm:cxn modelId="{09BB65A3-E361-4F13-8F49-EC27A76651F7}" type="presOf" srcId="{52401D24-0B12-4FE1-8816-2F96BD4C6D96}" destId="{27FCC82B-1F93-4DEB-AB7F-112CE74521C5}" srcOrd="0" destOrd="0" presId="urn:microsoft.com/office/officeart/2005/8/layout/hierarchy2"/>
    <dgm:cxn modelId="{C86F2C02-82C6-43C2-9510-2729064900C0}" srcId="{8DF5E38A-BE9B-4166-ACEF-7B6C29CB0B50}" destId="{0E905764-4580-4145-B5E4-216A1AA092C1}" srcOrd="0" destOrd="0" parTransId="{5D3EAE6B-8007-4270-BAAC-BCDE5683C2BB}" sibTransId="{70E604CC-7B3B-4213-BD42-BDBF82422F83}"/>
    <dgm:cxn modelId="{A6CCC43A-25AA-4B8D-B815-16E7D22C3CBB}" type="presOf" srcId="{0E905764-4580-4145-B5E4-216A1AA092C1}" destId="{31FF0CC9-305E-4A80-A67A-A3B452CAB6D7}" srcOrd="0" destOrd="0" presId="urn:microsoft.com/office/officeart/2005/8/layout/hierarchy2"/>
    <dgm:cxn modelId="{A54FB855-91A7-4714-8C67-16E38D9471EC}" type="presOf" srcId="{2A5D2781-2D82-460B-AEEF-3E5504195D44}" destId="{86B04EB5-8FD7-4480-9C90-896B5C1FEB3E}" srcOrd="0" destOrd="0" presId="urn:microsoft.com/office/officeart/2005/8/layout/hierarchy2"/>
    <dgm:cxn modelId="{9A7ADC29-0144-47A0-B953-F890AF258A47}" type="presOf" srcId="{1871569D-1C89-4D63-95D1-4ADA21E2B0F4}" destId="{B5FF8478-500A-47F8-B9E0-AD74E65DBDF1}" srcOrd="0" destOrd="0" presId="urn:microsoft.com/office/officeart/2005/8/layout/hierarchy2"/>
    <dgm:cxn modelId="{3C7D1CB4-192D-44E6-9583-2E2C1DF3907A}" srcId="{596C3A1E-FEED-435B-9998-BCBEEB2BD61A}" destId="{1871569D-1C89-4D63-95D1-4ADA21E2B0F4}" srcOrd="1" destOrd="0" parTransId="{52401D24-0B12-4FE1-8816-2F96BD4C6D96}" sibTransId="{DAB11980-8325-46F6-AFE5-E32AD655D1A4}"/>
    <dgm:cxn modelId="{F57FFC37-936A-4295-825A-C4D0D57778FB}" type="presOf" srcId="{2A277C93-D66C-4A7F-B62F-085D5B99F621}" destId="{1D9F198C-41AC-44A8-879E-A29F0A9C6BC9}" srcOrd="0" destOrd="0" presId="urn:microsoft.com/office/officeart/2005/8/layout/hierarchy2"/>
    <dgm:cxn modelId="{C341E9C4-C3D6-424C-950B-D231948595B8}" type="presOf" srcId="{2B90E67D-19F5-4F88-A31D-94168272D50E}" destId="{EEEFE9B8-E6CE-4B2B-86F4-2002B4D07595}" srcOrd="0" destOrd="0" presId="urn:microsoft.com/office/officeart/2005/8/layout/hierarchy2"/>
    <dgm:cxn modelId="{FAC73FE0-2571-499A-ABFE-A6720B6E86A9}" type="presOf" srcId="{5D3EAE6B-8007-4270-BAAC-BCDE5683C2BB}" destId="{2949FD4B-1E44-46D3-9D15-C5FA0C27D85D}" srcOrd="0" destOrd="0" presId="urn:microsoft.com/office/officeart/2005/8/layout/hierarchy2"/>
    <dgm:cxn modelId="{AF05F680-D40D-47B5-82F3-DE21E58BE5E3}" srcId="{8DF5E38A-BE9B-4166-ACEF-7B6C29CB0B50}" destId="{DF092A5C-E413-4446-B4C0-72B3B4E1BC7E}" srcOrd="1" destOrd="0" parTransId="{1F3A3BD7-6060-4B9A-8C3C-8DA8AAC2298B}" sibTransId="{E4DE846B-D301-4131-A353-D5C73389F470}"/>
    <dgm:cxn modelId="{E810940A-30E0-41C2-956B-D4AE404E8477}" type="presOf" srcId="{2B90E67D-19F5-4F88-A31D-94168272D50E}" destId="{9634C765-C47D-4CEC-A3F0-27709D1C93D9}" srcOrd="1" destOrd="0" presId="urn:microsoft.com/office/officeart/2005/8/layout/hierarchy2"/>
    <dgm:cxn modelId="{CB127498-B4F5-4889-8DA8-F34B0EC6E5F1}" type="presOf" srcId="{75B3D04C-6039-4B7E-A10D-9485BDC3DB00}" destId="{1B68EEC7-F1D7-4F40-9BB0-06240B7BC22F}" srcOrd="1" destOrd="0" presId="urn:microsoft.com/office/officeart/2005/8/layout/hierarchy2"/>
    <dgm:cxn modelId="{CEAFF235-E2ED-46D8-A36D-B21312244DFB}" type="presOf" srcId="{5D3EAE6B-8007-4270-BAAC-BCDE5683C2BB}" destId="{7B7B04C9-E677-4217-A0B3-52BCB8BB1262}" srcOrd="1" destOrd="0" presId="urn:microsoft.com/office/officeart/2005/8/layout/hierarchy2"/>
    <dgm:cxn modelId="{545E5974-3C60-47BD-8BFF-ACD08E5501AD}" type="presParOf" srcId="{86B04EB5-8FD7-4480-9C90-896B5C1FEB3E}" destId="{1C34DB7C-8AC4-466E-8A51-4E2EDBFEF297}" srcOrd="0" destOrd="0" presId="urn:microsoft.com/office/officeart/2005/8/layout/hierarchy2"/>
    <dgm:cxn modelId="{9041F016-6035-41F7-AFA8-B93DCA0E28F3}" type="presParOf" srcId="{1C34DB7C-8AC4-466E-8A51-4E2EDBFEF297}" destId="{1D9F198C-41AC-44A8-879E-A29F0A9C6BC9}" srcOrd="0" destOrd="0" presId="urn:microsoft.com/office/officeart/2005/8/layout/hierarchy2"/>
    <dgm:cxn modelId="{8E585EFE-A1A1-4B7B-B443-38778406E90B}" type="presParOf" srcId="{1C34DB7C-8AC4-466E-8A51-4E2EDBFEF297}" destId="{D7CB1E05-92DE-46B5-AB5F-22676A0BB1F2}" srcOrd="1" destOrd="0" presId="urn:microsoft.com/office/officeart/2005/8/layout/hierarchy2"/>
    <dgm:cxn modelId="{0515F308-4F1D-478C-B250-613FDAC701CE}" type="presParOf" srcId="{D7CB1E05-92DE-46B5-AB5F-22676A0BB1F2}" destId="{5106FCB5-6454-4B69-94EF-EAF30529B162}" srcOrd="0" destOrd="0" presId="urn:microsoft.com/office/officeart/2005/8/layout/hierarchy2"/>
    <dgm:cxn modelId="{E921E0D8-4AC1-468B-9413-FFF25A05156F}" type="presParOf" srcId="{5106FCB5-6454-4B69-94EF-EAF30529B162}" destId="{C302B597-6981-4B94-88A5-59B7A7036AE4}" srcOrd="0" destOrd="0" presId="urn:microsoft.com/office/officeart/2005/8/layout/hierarchy2"/>
    <dgm:cxn modelId="{1EC9724C-79A8-4C6D-91FD-6D44E431D7D7}" type="presParOf" srcId="{D7CB1E05-92DE-46B5-AB5F-22676A0BB1F2}" destId="{89260A8A-F613-4429-8AC5-8C27E8C66CC0}" srcOrd="1" destOrd="0" presId="urn:microsoft.com/office/officeart/2005/8/layout/hierarchy2"/>
    <dgm:cxn modelId="{43682181-9F43-4074-8799-E2DF89591161}" type="presParOf" srcId="{89260A8A-F613-4429-8AC5-8C27E8C66CC0}" destId="{1249F8F9-BCE3-4EAE-9839-B44396B265B2}" srcOrd="0" destOrd="0" presId="urn:microsoft.com/office/officeart/2005/8/layout/hierarchy2"/>
    <dgm:cxn modelId="{564D30E7-0276-46D5-A839-7C9DE2339775}" type="presParOf" srcId="{89260A8A-F613-4429-8AC5-8C27E8C66CC0}" destId="{4EBF5340-A972-49B1-9DB3-CCA7B8A07408}" srcOrd="1" destOrd="0" presId="urn:microsoft.com/office/officeart/2005/8/layout/hierarchy2"/>
    <dgm:cxn modelId="{21797723-E3FB-4990-9BE4-06D43CDC9415}" type="presParOf" srcId="{4EBF5340-A972-49B1-9DB3-CCA7B8A07408}" destId="{EEEFE9B8-E6CE-4B2B-86F4-2002B4D07595}" srcOrd="0" destOrd="0" presId="urn:microsoft.com/office/officeart/2005/8/layout/hierarchy2"/>
    <dgm:cxn modelId="{92758C9B-1AB8-4A00-A518-8DD87FBAEF53}" type="presParOf" srcId="{EEEFE9B8-E6CE-4B2B-86F4-2002B4D07595}" destId="{9634C765-C47D-4CEC-A3F0-27709D1C93D9}" srcOrd="0" destOrd="0" presId="urn:microsoft.com/office/officeart/2005/8/layout/hierarchy2"/>
    <dgm:cxn modelId="{C20804E2-29D9-4551-B385-F276F66D4162}" type="presParOf" srcId="{4EBF5340-A972-49B1-9DB3-CCA7B8A07408}" destId="{CE2E68AA-D76D-4F67-A308-B82BD46398D9}" srcOrd="1" destOrd="0" presId="urn:microsoft.com/office/officeart/2005/8/layout/hierarchy2"/>
    <dgm:cxn modelId="{7C51F496-2D12-4B53-B5F9-4A03BF3B2823}" type="presParOf" srcId="{CE2E68AA-D76D-4F67-A308-B82BD46398D9}" destId="{5CF8EEC0-8195-4FB8-B809-71BAA71AA592}" srcOrd="0" destOrd="0" presId="urn:microsoft.com/office/officeart/2005/8/layout/hierarchy2"/>
    <dgm:cxn modelId="{1067655C-2C48-49DF-A739-36562CC51886}" type="presParOf" srcId="{CE2E68AA-D76D-4F67-A308-B82BD46398D9}" destId="{6C854957-21AA-4871-B772-57C0EBCDFD01}" srcOrd="1" destOrd="0" presId="urn:microsoft.com/office/officeart/2005/8/layout/hierarchy2"/>
    <dgm:cxn modelId="{06AFB433-D9B1-41BB-8AA1-480480E1D9A5}" type="presParOf" srcId="{4EBF5340-A972-49B1-9DB3-CCA7B8A07408}" destId="{27FCC82B-1F93-4DEB-AB7F-112CE74521C5}" srcOrd="2" destOrd="0" presId="urn:microsoft.com/office/officeart/2005/8/layout/hierarchy2"/>
    <dgm:cxn modelId="{E5307A95-B7FD-4844-BEEC-E17B5C1D687F}" type="presParOf" srcId="{27FCC82B-1F93-4DEB-AB7F-112CE74521C5}" destId="{EE4BB862-A3C5-4B4F-950F-E70A97104F21}" srcOrd="0" destOrd="0" presId="urn:microsoft.com/office/officeart/2005/8/layout/hierarchy2"/>
    <dgm:cxn modelId="{0A38C4A6-B39E-4D1B-9BBF-F54BBE728488}" type="presParOf" srcId="{4EBF5340-A972-49B1-9DB3-CCA7B8A07408}" destId="{430D242F-0F4F-45B2-8372-13865792FBF8}" srcOrd="3" destOrd="0" presId="urn:microsoft.com/office/officeart/2005/8/layout/hierarchy2"/>
    <dgm:cxn modelId="{74E99542-AB79-41F8-A2B4-36A233DBA422}" type="presParOf" srcId="{430D242F-0F4F-45B2-8372-13865792FBF8}" destId="{B5FF8478-500A-47F8-B9E0-AD74E65DBDF1}" srcOrd="0" destOrd="0" presId="urn:microsoft.com/office/officeart/2005/8/layout/hierarchy2"/>
    <dgm:cxn modelId="{4612F8F1-0AC3-44F3-A3D1-1569F4416DF9}" type="presParOf" srcId="{430D242F-0F4F-45B2-8372-13865792FBF8}" destId="{B35BDAB9-710A-48B1-87E5-A48FBD3EBF52}" srcOrd="1" destOrd="0" presId="urn:microsoft.com/office/officeart/2005/8/layout/hierarchy2"/>
    <dgm:cxn modelId="{2520490F-B617-4092-A151-DB4773639624}" type="presParOf" srcId="{4EBF5340-A972-49B1-9DB3-CCA7B8A07408}" destId="{D4B0C411-C22B-4508-82F9-2839D92C3B58}" srcOrd="4" destOrd="0" presId="urn:microsoft.com/office/officeart/2005/8/layout/hierarchy2"/>
    <dgm:cxn modelId="{B1864981-C8C9-464C-AC5F-1AA362207D58}" type="presParOf" srcId="{D4B0C411-C22B-4508-82F9-2839D92C3B58}" destId="{BDB9C112-A871-4955-A39D-E6FBCB3C38B6}" srcOrd="0" destOrd="0" presId="urn:microsoft.com/office/officeart/2005/8/layout/hierarchy2"/>
    <dgm:cxn modelId="{35C46EDA-01AD-49CC-BF34-848A93DC063B}" type="presParOf" srcId="{4EBF5340-A972-49B1-9DB3-CCA7B8A07408}" destId="{4AA1F96D-64D0-48B9-B716-7AD9DC566133}" srcOrd="5" destOrd="0" presId="urn:microsoft.com/office/officeart/2005/8/layout/hierarchy2"/>
    <dgm:cxn modelId="{AF159117-DFCE-4FAC-BCB1-EC0F107659A7}" type="presParOf" srcId="{4AA1F96D-64D0-48B9-B716-7AD9DC566133}" destId="{2D56CFE7-0DB5-4113-8224-D84A5C24ECE1}" srcOrd="0" destOrd="0" presId="urn:microsoft.com/office/officeart/2005/8/layout/hierarchy2"/>
    <dgm:cxn modelId="{72577504-C685-4846-A2C3-8C2F12BCC262}" type="presParOf" srcId="{4AA1F96D-64D0-48B9-B716-7AD9DC566133}" destId="{7279638F-C95F-4969-8657-737DF1238039}" srcOrd="1" destOrd="0" presId="urn:microsoft.com/office/officeart/2005/8/layout/hierarchy2"/>
    <dgm:cxn modelId="{F51C7D91-FE61-4CFA-9324-4C7E8B8BA7C1}" type="presParOf" srcId="{D7CB1E05-92DE-46B5-AB5F-22676A0BB1F2}" destId="{C511A307-5AF4-4C2C-8857-F635E8F7F9D0}" srcOrd="2" destOrd="0" presId="urn:microsoft.com/office/officeart/2005/8/layout/hierarchy2"/>
    <dgm:cxn modelId="{998CBFAF-AFD1-4453-B673-4954A33ECC6F}" type="presParOf" srcId="{C511A307-5AF4-4C2C-8857-F635E8F7F9D0}" destId="{1B68EEC7-F1D7-4F40-9BB0-06240B7BC22F}" srcOrd="0" destOrd="0" presId="urn:microsoft.com/office/officeart/2005/8/layout/hierarchy2"/>
    <dgm:cxn modelId="{882023BD-CB60-45F3-B111-5CE563B23B8F}" type="presParOf" srcId="{D7CB1E05-92DE-46B5-AB5F-22676A0BB1F2}" destId="{4B840E32-CD2A-43DB-9082-6CAB176ABA24}" srcOrd="3" destOrd="0" presId="urn:microsoft.com/office/officeart/2005/8/layout/hierarchy2"/>
    <dgm:cxn modelId="{23917690-7645-4BF3-B82B-A50F76AD424D}" type="presParOf" srcId="{4B840E32-CD2A-43DB-9082-6CAB176ABA24}" destId="{3D54B30A-3955-466B-BDBC-2AF6D08E77A4}" srcOrd="0" destOrd="0" presId="urn:microsoft.com/office/officeart/2005/8/layout/hierarchy2"/>
    <dgm:cxn modelId="{CBB08AFE-2BEE-4C31-979F-4C194D6926BB}" type="presParOf" srcId="{4B840E32-CD2A-43DB-9082-6CAB176ABA24}" destId="{D34E6E42-B4F8-4E47-BFCD-FD58124B5AD2}" srcOrd="1" destOrd="0" presId="urn:microsoft.com/office/officeart/2005/8/layout/hierarchy2"/>
    <dgm:cxn modelId="{517FD002-58DC-4BFB-A6CD-6774EFAF289B}" type="presParOf" srcId="{D34E6E42-B4F8-4E47-BFCD-FD58124B5AD2}" destId="{2949FD4B-1E44-46D3-9D15-C5FA0C27D85D}" srcOrd="0" destOrd="0" presId="urn:microsoft.com/office/officeart/2005/8/layout/hierarchy2"/>
    <dgm:cxn modelId="{875E834C-FE49-45FC-9A89-FD1BE031B0BD}" type="presParOf" srcId="{2949FD4B-1E44-46D3-9D15-C5FA0C27D85D}" destId="{7B7B04C9-E677-4217-A0B3-52BCB8BB1262}" srcOrd="0" destOrd="0" presId="urn:microsoft.com/office/officeart/2005/8/layout/hierarchy2"/>
    <dgm:cxn modelId="{BD740405-0A4F-4EC8-87F2-13F08688D1B7}" type="presParOf" srcId="{D34E6E42-B4F8-4E47-BFCD-FD58124B5AD2}" destId="{31BB6572-D8C7-449C-BD9E-16E99098C82E}" srcOrd="1" destOrd="0" presId="urn:microsoft.com/office/officeart/2005/8/layout/hierarchy2"/>
    <dgm:cxn modelId="{F04A1663-FEF4-40AC-8EEB-9A93AD7D643A}" type="presParOf" srcId="{31BB6572-D8C7-449C-BD9E-16E99098C82E}" destId="{31FF0CC9-305E-4A80-A67A-A3B452CAB6D7}" srcOrd="0" destOrd="0" presId="urn:microsoft.com/office/officeart/2005/8/layout/hierarchy2"/>
    <dgm:cxn modelId="{6B441124-4D75-413E-9949-096C1B15FC0B}" type="presParOf" srcId="{31BB6572-D8C7-449C-BD9E-16E99098C82E}" destId="{25CA41F1-4A2F-406F-891F-BABBF5CFC392}" srcOrd="1" destOrd="0" presId="urn:microsoft.com/office/officeart/2005/8/layout/hierarchy2"/>
    <dgm:cxn modelId="{5A4CE877-0320-4F64-BE44-4312BD9F0473}" type="presParOf" srcId="{D34E6E42-B4F8-4E47-BFCD-FD58124B5AD2}" destId="{41EA0109-3C14-42F0-ABCA-68EEFBA0CAAB}" srcOrd="2" destOrd="0" presId="urn:microsoft.com/office/officeart/2005/8/layout/hierarchy2"/>
    <dgm:cxn modelId="{A55755E1-77BF-4562-9706-F681DFC67EEF}" type="presParOf" srcId="{41EA0109-3C14-42F0-ABCA-68EEFBA0CAAB}" destId="{345FF7E4-F110-49B6-A248-80F15E0BA6B8}" srcOrd="0" destOrd="0" presId="urn:microsoft.com/office/officeart/2005/8/layout/hierarchy2"/>
    <dgm:cxn modelId="{9847088D-85A5-4113-ABDF-65A80A590514}" type="presParOf" srcId="{D34E6E42-B4F8-4E47-BFCD-FD58124B5AD2}" destId="{ECC8A672-7AA1-4130-B215-50910E1288B7}" srcOrd="3" destOrd="0" presId="urn:microsoft.com/office/officeart/2005/8/layout/hierarchy2"/>
    <dgm:cxn modelId="{6F1686A9-117C-45D5-B0E1-7DA2D913B1B5}" type="presParOf" srcId="{ECC8A672-7AA1-4130-B215-50910E1288B7}" destId="{C3315590-FA46-4D29-9192-C42FB530B98D}" srcOrd="0" destOrd="0" presId="urn:microsoft.com/office/officeart/2005/8/layout/hierarchy2"/>
    <dgm:cxn modelId="{1FDF63F8-AB2B-4979-8A49-1D435BBD7269}" type="presParOf" srcId="{ECC8A672-7AA1-4130-B215-50910E1288B7}" destId="{92D27973-7E2D-4328-BE24-18C0A20545BF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3282E97-9DC7-4A00-9D50-3218FE82FB4B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7BAAD865-BBB7-4BD2-8C0A-5390CD39571E}">
      <dgm:prSet phldrT="[Text]"/>
      <dgm:spPr/>
      <dgm:t>
        <a:bodyPr/>
        <a:lstStyle/>
        <a:p>
          <a:r>
            <a:rPr lang="tr-TR" dirty="0" smtClean="0"/>
            <a:t>Üçünçü Dünya Ülkesi Vatandaşı </a:t>
          </a:r>
          <a:endParaRPr lang="tr-TR" dirty="0"/>
        </a:p>
      </dgm:t>
    </dgm:pt>
    <dgm:pt modelId="{C5463590-EB5E-4B1E-9FC8-CBBD19FF9F19}" type="parTrans" cxnId="{AAF6E75E-ED7E-43EC-BFB1-B1AF86218588}">
      <dgm:prSet/>
      <dgm:spPr/>
      <dgm:t>
        <a:bodyPr/>
        <a:lstStyle/>
        <a:p>
          <a:endParaRPr lang="tr-TR"/>
        </a:p>
      </dgm:t>
    </dgm:pt>
    <dgm:pt modelId="{EC6FEF40-A027-4B4F-AA56-A219E659BA0B}" type="sibTrans" cxnId="{AAF6E75E-ED7E-43EC-BFB1-B1AF86218588}">
      <dgm:prSet/>
      <dgm:spPr/>
      <dgm:t>
        <a:bodyPr/>
        <a:lstStyle/>
        <a:p>
          <a:endParaRPr lang="tr-TR"/>
        </a:p>
      </dgm:t>
    </dgm:pt>
    <dgm:pt modelId="{E9BB5128-8646-43C6-93CB-571646F4AF00}">
      <dgm:prSet phldrT="[Text]"/>
      <dgm:spPr/>
      <dgm:t>
        <a:bodyPr/>
        <a:lstStyle/>
        <a:p>
          <a:r>
            <a:rPr lang="tr-TR" dirty="0" smtClean="0">
              <a:solidFill>
                <a:srgbClr val="FFFF00"/>
              </a:solidFill>
            </a:rPr>
            <a:t>Hangi Eyalet ?</a:t>
          </a:r>
          <a:endParaRPr lang="tr-TR" dirty="0">
            <a:solidFill>
              <a:srgbClr val="FFFF00"/>
            </a:solidFill>
          </a:endParaRPr>
        </a:p>
      </dgm:t>
    </dgm:pt>
    <dgm:pt modelId="{5C38B251-8B08-4AF8-B889-634E6811444F}" type="parTrans" cxnId="{5B9B5F76-B5FD-4EAE-ABCE-F38B1AE1871D}">
      <dgm:prSet/>
      <dgm:spPr/>
      <dgm:t>
        <a:bodyPr/>
        <a:lstStyle/>
        <a:p>
          <a:endParaRPr lang="tr-TR"/>
        </a:p>
      </dgm:t>
    </dgm:pt>
    <dgm:pt modelId="{04FE4EF0-B278-4089-985F-CFB1619A96A3}" type="sibTrans" cxnId="{5B9B5F76-B5FD-4EAE-ABCE-F38B1AE1871D}">
      <dgm:prSet/>
      <dgm:spPr/>
      <dgm:t>
        <a:bodyPr/>
        <a:lstStyle/>
        <a:p>
          <a:endParaRPr lang="tr-TR"/>
        </a:p>
      </dgm:t>
    </dgm:pt>
    <dgm:pt modelId="{F70F8872-5A87-4E8D-A07A-032C79ED5F29}">
      <dgm:prSet phldrT="[Text]"/>
      <dgm:spPr/>
      <dgm:t>
        <a:bodyPr/>
        <a:lstStyle/>
        <a:p>
          <a:r>
            <a:rPr lang="tr-TR" dirty="0" smtClean="0"/>
            <a:t>Dil Bilgisi İspatı</a:t>
          </a:r>
          <a:endParaRPr lang="tr-TR" dirty="0"/>
        </a:p>
      </dgm:t>
    </dgm:pt>
    <dgm:pt modelId="{1E9730B4-3A26-4978-8CC6-FCA35DCF5EB5}" type="parTrans" cxnId="{53765C4A-883B-46B9-B86D-234FFBF96745}">
      <dgm:prSet/>
      <dgm:spPr/>
      <dgm:t>
        <a:bodyPr/>
        <a:lstStyle/>
        <a:p>
          <a:endParaRPr lang="tr-TR"/>
        </a:p>
      </dgm:t>
    </dgm:pt>
    <dgm:pt modelId="{BF211191-31FD-480D-B058-D28B1C7CCE71}" type="sibTrans" cxnId="{53765C4A-883B-46B9-B86D-234FFBF96745}">
      <dgm:prSet/>
      <dgm:spPr/>
      <dgm:t>
        <a:bodyPr/>
        <a:lstStyle/>
        <a:p>
          <a:endParaRPr lang="tr-TR"/>
        </a:p>
      </dgm:t>
    </dgm:pt>
    <dgm:pt modelId="{6BDA3E91-C1C1-4C6C-9955-370CA61721A0}" type="pres">
      <dgm:prSet presAssocID="{33282E97-9DC7-4A00-9D50-3218FE82FB4B}" presName="Name0" presStyleCnt="0">
        <dgm:presLayoutVars>
          <dgm:dir/>
          <dgm:animLvl val="lvl"/>
          <dgm:resizeHandles val="exact"/>
        </dgm:presLayoutVars>
      </dgm:prSet>
      <dgm:spPr/>
    </dgm:pt>
    <dgm:pt modelId="{5ADFD61E-D754-48EC-AA95-BDD37FC47C5D}" type="pres">
      <dgm:prSet presAssocID="{7BAAD865-BBB7-4BD2-8C0A-5390CD39571E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9F51E81-8100-4416-ABB5-354DE4764B7A}" type="pres">
      <dgm:prSet presAssocID="{EC6FEF40-A027-4B4F-AA56-A219E659BA0B}" presName="parTxOnlySpace" presStyleCnt="0"/>
      <dgm:spPr/>
    </dgm:pt>
    <dgm:pt modelId="{2CE343C6-A236-496E-917D-4B0A9FA8D82A}" type="pres">
      <dgm:prSet presAssocID="{F70F8872-5A87-4E8D-A07A-032C79ED5F29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DB49891-506E-45C1-8504-5D38F8F0D8A6}" type="pres">
      <dgm:prSet presAssocID="{BF211191-31FD-480D-B058-D28B1C7CCE71}" presName="parTxOnlySpace" presStyleCnt="0"/>
      <dgm:spPr/>
    </dgm:pt>
    <dgm:pt modelId="{47F86B99-0BB2-4F53-BB6E-37DB4575DA11}" type="pres">
      <dgm:prSet presAssocID="{E9BB5128-8646-43C6-93CB-571646F4AF00}" presName="parTxOnly" presStyleLbl="node1" presStyleIdx="2" presStyleCnt="3" custScaleX="118744" custLinFactNeighborX="-3257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AAF6E75E-ED7E-43EC-BFB1-B1AF86218588}" srcId="{33282E97-9DC7-4A00-9D50-3218FE82FB4B}" destId="{7BAAD865-BBB7-4BD2-8C0A-5390CD39571E}" srcOrd="0" destOrd="0" parTransId="{C5463590-EB5E-4B1E-9FC8-CBBD19FF9F19}" sibTransId="{EC6FEF40-A027-4B4F-AA56-A219E659BA0B}"/>
    <dgm:cxn modelId="{1DA5EF48-C284-4DD9-BEAB-714A35C011DB}" type="presOf" srcId="{F70F8872-5A87-4E8D-A07A-032C79ED5F29}" destId="{2CE343C6-A236-496E-917D-4B0A9FA8D82A}" srcOrd="0" destOrd="0" presId="urn:microsoft.com/office/officeart/2005/8/layout/chevron1"/>
    <dgm:cxn modelId="{290F29F3-818A-4FB4-9A98-DF73F5655189}" type="presOf" srcId="{E9BB5128-8646-43C6-93CB-571646F4AF00}" destId="{47F86B99-0BB2-4F53-BB6E-37DB4575DA11}" srcOrd="0" destOrd="0" presId="urn:microsoft.com/office/officeart/2005/8/layout/chevron1"/>
    <dgm:cxn modelId="{5B9B5F76-B5FD-4EAE-ABCE-F38B1AE1871D}" srcId="{33282E97-9DC7-4A00-9D50-3218FE82FB4B}" destId="{E9BB5128-8646-43C6-93CB-571646F4AF00}" srcOrd="2" destOrd="0" parTransId="{5C38B251-8B08-4AF8-B889-634E6811444F}" sibTransId="{04FE4EF0-B278-4089-985F-CFB1619A96A3}"/>
    <dgm:cxn modelId="{667613FE-3712-451B-B59B-6D7E5D1BFEAA}" type="presOf" srcId="{7BAAD865-BBB7-4BD2-8C0A-5390CD39571E}" destId="{5ADFD61E-D754-48EC-AA95-BDD37FC47C5D}" srcOrd="0" destOrd="0" presId="urn:microsoft.com/office/officeart/2005/8/layout/chevron1"/>
    <dgm:cxn modelId="{81428200-D4EA-40C8-B950-18E118FDAA15}" type="presOf" srcId="{33282E97-9DC7-4A00-9D50-3218FE82FB4B}" destId="{6BDA3E91-C1C1-4C6C-9955-370CA61721A0}" srcOrd="0" destOrd="0" presId="urn:microsoft.com/office/officeart/2005/8/layout/chevron1"/>
    <dgm:cxn modelId="{53765C4A-883B-46B9-B86D-234FFBF96745}" srcId="{33282E97-9DC7-4A00-9D50-3218FE82FB4B}" destId="{F70F8872-5A87-4E8D-A07A-032C79ED5F29}" srcOrd="1" destOrd="0" parTransId="{1E9730B4-3A26-4978-8CC6-FCA35DCF5EB5}" sibTransId="{BF211191-31FD-480D-B058-D28B1C7CCE71}"/>
    <dgm:cxn modelId="{670DC638-10CD-424C-A368-EB779B75893B}" type="presParOf" srcId="{6BDA3E91-C1C1-4C6C-9955-370CA61721A0}" destId="{5ADFD61E-D754-48EC-AA95-BDD37FC47C5D}" srcOrd="0" destOrd="0" presId="urn:microsoft.com/office/officeart/2005/8/layout/chevron1"/>
    <dgm:cxn modelId="{DAA0117C-005E-418D-9317-F8831BA3FAA8}" type="presParOf" srcId="{6BDA3E91-C1C1-4C6C-9955-370CA61721A0}" destId="{A9F51E81-8100-4416-ABB5-354DE4764B7A}" srcOrd="1" destOrd="0" presId="urn:microsoft.com/office/officeart/2005/8/layout/chevron1"/>
    <dgm:cxn modelId="{41DC8715-0276-4B83-A811-F201428E8264}" type="presParOf" srcId="{6BDA3E91-C1C1-4C6C-9955-370CA61721A0}" destId="{2CE343C6-A236-496E-917D-4B0A9FA8D82A}" srcOrd="2" destOrd="0" presId="urn:microsoft.com/office/officeart/2005/8/layout/chevron1"/>
    <dgm:cxn modelId="{781A894D-C505-473C-B800-A10AD9FEBDDF}" type="presParOf" srcId="{6BDA3E91-C1C1-4C6C-9955-370CA61721A0}" destId="{2DB49891-506E-45C1-8504-5D38F8F0D8A6}" srcOrd="3" destOrd="0" presId="urn:microsoft.com/office/officeart/2005/8/layout/chevron1"/>
    <dgm:cxn modelId="{14D78BA6-244A-4810-8492-0E0673FC6EE8}" type="presParOf" srcId="{6BDA3E91-C1C1-4C6C-9955-370CA61721A0}" destId="{47F86B99-0BB2-4F53-BB6E-37DB4575DA11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B85BBA8-BC89-403A-8204-00B049A13F57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47ABDF21-E82D-4FD5-85A2-57119A5713A7}">
      <dgm:prSet phldrT="[Text]" custT="1"/>
      <dgm:spPr/>
      <dgm:t>
        <a:bodyPr/>
        <a:lstStyle/>
        <a:p>
          <a:r>
            <a:rPr lang="tr-TR" sz="2800" dirty="0" smtClean="0"/>
            <a:t>Genel Almanca</a:t>
          </a:r>
          <a:endParaRPr lang="tr-TR" sz="2800" dirty="0"/>
        </a:p>
      </dgm:t>
    </dgm:pt>
    <dgm:pt modelId="{4D5F34D5-2623-4902-A25C-4604A26C3283}" type="parTrans" cxnId="{14BB8ED0-1F2E-443C-BA8E-145370175A2B}">
      <dgm:prSet/>
      <dgm:spPr/>
      <dgm:t>
        <a:bodyPr/>
        <a:lstStyle/>
        <a:p>
          <a:endParaRPr lang="tr-TR"/>
        </a:p>
      </dgm:t>
    </dgm:pt>
    <dgm:pt modelId="{DA41C705-C0BA-4DCD-92EF-8DF12389A4E7}" type="sibTrans" cxnId="{14BB8ED0-1F2E-443C-BA8E-145370175A2B}">
      <dgm:prSet/>
      <dgm:spPr/>
      <dgm:t>
        <a:bodyPr/>
        <a:lstStyle/>
        <a:p>
          <a:endParaRPr lang="tr-TR"/>
        </a:p>
      </dgm:t>
    </dgm:pt>
    <dgm:pt modelId="{FB97217B-9221-4A9D-B61D-93F4DE088AE5}">
      <dgm:prSet phldrT="[Text]" custT="1"/>
      <dgm:spPr/>
      <dgm:t>
        <a:bodyPr/>
        <a:lstStyle/>
        <a:p>
          <a:r>
            <a:rPr lang="tr-TR" sz="2000" dirty="0" smtClean="0"/>
            <a:t>Goethe Institute B2/C1</a:t>
          </a:r>
          <a:endParaRPr lang="tr-TR" sz="2000" dirty="0"/>
        </a:p>
      </dgm:t>
    </dgm:pt>
    <dgm:pt modelId="{083A1F02-3795-4BED-BB88-B2841A19125B}" type="parTrans" cxnId="{443AC391-FFCC-419B-8351-221CA9521A73}">
      <dgm:prSet/>
      <dgm:spPr/>
      <dgm:t>
        <a:bodyPr/>
        <a:lstStyle/>
        <a:p>
          <a:endParaRPr lang="tr-TR"/>
        </a:p>
      </dgm:t>
    </dgm:pt>
    <dgm:pt modelId="{A5C4B20A-E65E-4CBC-9184-F2F8118A0D5C}" type="sibTrans" cxnId="{443AC391-FFCC-419B-8351-221CA9521A73}">
      <dgm:prSet/>
      <dgm:spPr/>
      <dgm:t>
        <a:bodyPr/>
        <a:lstStyle/>
        <a:p>
          <a:endParaRPr lang="tr-TR"/>
        </a:p>
      </dgm:t>
    </dgm:pt>
    <dgm:pt modelId="{060D4F02-CE91-4815-B557-8AE5606D4E8D}">
      <dgm:prSet phldrT="[Text]" custT="1"/>
      <dgm:spPr/>
      <dgm:t>
        <a:bodyPr/>
        <a:lstStyle/>
        <a:p>
          <a:r>
            <a:rPr lang="tr-TR" sz="2000" dirty="0" smtClean="0"/>
            <a:t>Telch B2/C1</a:t>
          </a:r>
          <a:endParaRPr lang="tr-TR" sz="2000" dirty="0"/>
        </a:p>
      </dgm:t>
    </dgm:pt>
    <dgm:pt modelId="{4CDD555F-42A7-46F4-AB87-DCAFD428A609}" type="parTrans" cxnId="{BECC4393-A6E1-42A2-8402-C13470F7D3F5}">
      <dgm:prSet/>
      <dgm:spPr/>
      <dgm:t>
        <a:bodyPr/>
        <a:lstStyle/>
        <a:p>
          <a:endParaRPr lang="tr-TR"/>
        </a:p>
      </dgm:t>
    </dgm:pt>
    <dgm:pt modelId="{7319F91F-2874-439D-A684-F667F3AF13F0}" type="sibTrans" cxnId="{BECC4393-A6E1-42A2-8402-C13470F7D3F5}">
      <dgm:prSet/>
      <dgm:spPr/>
      <dgm:t>
        <a:bodyPr/>
        <a:lstStyle/>
        <a:p>
          <a:endParaRPr lang="tr-TR"/>
        </a:p>
      </dgm:t>
    </dgm:pt>
    <dgm:pt modelId="{F0A30DA6-1C4D-44A3-845A-F0059F9F53F4}">
      <dgm:prSet phldrT="[Text]" custT="1"/>
      <dgm:spPr/>
      <dgm:t>
        <a:bodyPr/>
        <a:lstStyle/>
        <a:p>
          <a:r>
            <a:rPr lang="tr-TR" sz="2800" dirty="0" smtClean="0"/>
            <a:t>Tıbbı Almanca</a:t>
          </a:r>
        </a:p>
        <a:p>
          <a:r>
            <a:rPr lang="tr-TR" sz="2800" dirty="0" smtClean="0"/>
            <a:t>(FSP)</a:t>
          </a:r>
          <a:endParaRPr lang="tr-TR" sz="2000" dirty="0"/>
        </a:p>
      </dgm:t>
    </dgm:pt>
    <dgm:pt modelId="{9DD70B86-AB0C-4DC6-B5FF-0986B17E4BFB}" type="parTrans" cxnId="{25E11A9F-41CF-449D-9DE0-AC10CD34350E}">
      <dgm:prSet/>
      <dgm:spPr/>
      <dgm:t>
        <a:bodyPr/>
        <a:lstStyle/>
        <a:p>
          <a:endParaRPr lang="tr-TR"/>
        </a:p>
      </dgm:t>
    </dgm:pt>
    <dgm:pt modelId="{1573FC89-5D00-4135-8C14-B58F383FB7DC}" type="sibTrans" cxnId="{25E11A9F-41CF-449D-9DE0-AC10CD34350E}">
      <dgm:prSet/>
      <dgm:spPr/>
      <dgm:t>
        <a:bodyPr/>
        <a:lstStyle/>
        <a:p>
          <a:endParaRPr lang="tr-TR"/>
        </a:p>
      </dgm:t>
    </dgm:pt>
    <dgm:pt modelId="{AF818916-D4D6-4339-86F2-63AE953F4A36}">
      <dgm:prSet phldrT="[Text]" custT="1"/>
      <dgm:spPr/>
      <dgm:t>
        <a:bodyPr/>
        <a:lstStyle/>
        <a:p>
          <a:r>
            <a:rPr lang="tr-TR" sz="2000" dirty="0" smtClean="0"/>
            <a:t>Telch FSP                      (sadece Schleswig-Holstein, Saarland eyaletleri)</a:t>
          </a:r>
          <a:endParaRPr lang="tr-TR" sz="2000" dirty="0"/>
        </a:p>
      </dgm:t>
    </dgm:pt>
    <dgm:pt modelId="{3A33ABE0-30F5-49DF-A3AB-08E593ED74DD}" type="parTrans" cxnId="{C9EF2037-D5DB-4688-AA9A-BCE03D05B3CA}">
      <dgm:prSet/>
      <dgm:spPr/>
      <dgm:t>
        <a:bodyPr/>
        <a:lstStyle/>
        <a:p>
          <a:endParaRPr lang="tr-TR"/>
        </a:p>
      </dgm:t>
    </dgm:pt>
    <dgm:pt modelId="{567EA980-D72B-4C4E-B360-740DA78EE526}" type="sibTrans" cxnId="{C9EF2037-D5DB-4688-AA9A-BCE03D05B3CA}">
      <dgm:prSet/>
      <dgm:spPr/>
      <dgm:t>
        <a:bodyPr/>
        <a:lstStyle/>
        <a:p>
          <a:endParaRPr lang="tr-TR"/>
        </a:p>
      </dgm:t>
    </dgm:pt>
    <dgm:pt modelId="{8F117CCB-8931-4E8E-AE60-B2F5D6245CA1}">
      <dgm:prSet phldrT="[Text]" custT="1"/>
      <dgm:spPr/>
      <dgm:t>
        <a:bodyPr/>
        <a:lstStyle/>
        <a:p>
          <a:r>
            <a:rPr lang="tr-TR" sz="2000" dirty="0" smtClean="0"/>
            <a:t>Aerztekammer FSP</a:t>
          </a:r>
          <a:endParaRPr lang="tr-TR" sz="2000" dirty="0"/>
        </a:p>
      </dgm:t>
    </dgm:pt>
    <dgm:pt modelId="{6CBBF3C5-FB35-4084-B2A8-5B3405600704}" type="parTrans" cxnId="{7E4EB985-1028-42E7-8467-4DDDE300FED0}">
      <dgm:prSet/>
      <dgm:spPr/>
      <dgm:t>
        <a:bodyPr/>
        <a:lstStyle/>
        <a:p>
          <a:endParaRPr lang="tr-TR"/>
        </a:p>
      </dgm:t>
    </dgm:pt>
    <dgm:pt modelId="{AB57CC0B-7332-44BF-9CEE-5AE31052CB80}" type="sibTrans" cxnId="{7E4EB985-1028-42E7-8467-4DDDE300FED0}">
      <dgm:prSet/>
      <dgm:spPr/>
      <dgm:t>
        <a:bodyPr/>
        <a:lstStyle/>
        <a:p>
          <a:endParaRPr lang="tr-TR"/>
        </a:p>
      </dgm:t>
    </dgm:pt>
    <dgm:pt modelId="{91A0E9B3-5673-409A-883C-D94511988983}">
      <dgm:prSet phldrT="[Text]" custT="1"/>
      <dgm:spPr/>
      <dgm:t>
        <a:bodyPr/>
        <a:lstStyle/>
        <a:p>
          <a:endParaRPr lang="tr-TR" sz="2000" dirty="0"/>
        </a:p>
      </dgm:t>
    </dgm:pt>
    <dgm:pt modelId="{B8310D62-7B0A-4920-AEE1-F6ADBD76F469}" type="parTrans" cxnId="{BD467BD8-9C8B-496D-BD52-FE5DCA348653}">
      <dgm:prSet/>
      <dgm:spPr/>
      <dgm:t>
        <a:bodyPr/>
        <a:lstStyle/>
        <a:p>
          <a:endParaRPr lang="tr-TR"/>
        </a:p>
      </dgm:t>
    </dgm:pt>
    <dgm:pt modelId="{D1C841A9-2606-4B6B-98C9-ED94AC49A57E}" type="sibTrans" cxnId="{BD467BD8-9C8B-496D-BD52-FE5DCA348653}">
      <dgm:prSet/>
      <dgm:spPr/>
      <dgm:t>
        <a:bodyPr/>
        <a:lstStyle/>
        <a:p>
          <a:endParaRPr lang="tr-TR"/>
        </a:p>
      </dgm:t>
    </dgm:pt>
    <dgm:pt modelId="{DF3332C3-7FFE-40C0-97D6-9DB72CFC1F2C}" type="pres">
      <dgm:prSet presAssocID="{5B85BBA8-BC89-403A-8204-00B049A13F5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6AD52FCA-8663-4514-87F6-13C9762A2097}" type="pres">
      <dgm:prSet presAssocID="{47ABDF21-E82D-4FD5-85A2-57119A5713A7}" presName="composite" presStyleCnt="0"/>
      <dgm:spPr/>
    </dgm:pt>
    <dgm:pt modelId="{72E76284-925A-4E19-820F-E66D3A837CE8}" type="pres">
      <dgm:prSet presAssocID="{47ABDF21-E82D-4FD5-85A2-57119A5713A7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DACFF78-CB51-4B1B-8F19-C3C004390A82}" type="pres">
      <dgm:prSet presAssocID="{47ABDF21-E82D-4FD5-85A2-57119A5713A7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3CD45E4-6461-49BD-BFE3-7875811B19E1}" type="pres">
      <dgm:prSet presAssocID="{DA41C705-C0BA-4DCD-92EF-8DF12389A4E7}" presName="space" presStyleCnt="0"/>
      <dgm:spPr/>
    </dgm:pt>
    <dgm:pt modelId="{3BF465C6-A11C-416E-B857-9C70B947F979}" type="pres">
      <dgm:prSet presAssocID="{F0A30DA6-1C4D-44A3-845A-F0059F9F53F4}" presName="composite" presStyleCnt="0"/>
      <dgm:spPr/>
    </dgm:pt>
    <dgm:pt modelId="{E3F0C305-5875-43B3-9ACE-2981E7B290CD}" type="pres">
      <dgm:prSet presAssocID="{F0A30DA6-1C4D-44A3-845A-F0059F9F53F4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C9E675C-E8BE-42AC-BD55-E67206EB4B92}" type="pres">
      <dgm:prSet presAssocID="{F0A30DA6-1C4D-44A3-845A-F0059F9F53F4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13462B2C-EC56-42AF-997C-792D3FCC9DC8}" type="presOf" srcId="{91A0E9B3-5673-409A-883C-D94511988983}" destId="{6C9E675C-E8BE-42AC-BD55-E67206EB4B92}" srcOrd="0" destOrd="1" presId="urn:microsoft.com/office/officeart/2005/8/layout/hList1"/>
    <dgm:cxn modelId="{443AC391-FFCC-419B-8351-221CA9521A73}" srcId="{47ABDF21-E82D-4FD5-85A2-57119A5713A7}" destId="{FB97217B-9221-4A9D-B61D-93F4DE088AE5}" srcOrd="0" destOrd="0" parTransId="{083A1F02-3795-4BED-BB88-B2841A19125B}" sibTransId="{A5C4B20A-E65E-4CBC-9184-F2F8118A0D5C}"/>
    <dgm:cxn modelId="{54B63BC7-DD5A-45AE-9FD8-0D902DFDE653}" type="presOf" srcId="{060D4F02-CE91-4815-B557-8AE5606D4E8D}" destId="{1DACFF78-CB51-4B1B-8F19-C3C004390A82}" srcOrd="0" destOrd="1" presId="urn:microsoft.com/office/officeart/2005/8/layout/hList1"/>
    <dgm:cxn modelId="{7E4EB985-1028-42E7-8467-4DDDE300FED0}" srcId="{F0A30DA6-1C4D-44A3-845A-F0059F9F53F4}" destId="{8F117CCB-8931-4E8E-AE60-B2F5D6245CA1}" srcOrd="2" destOrd="0" parTransId="{6CBBF3C5-FB35-4084-B2A8-5B3405600704}" sibTransId="{AB57CC0B-7332-44BF-9CEE-5AE31052CB80}"/>
    <dgm:cxn modelId="{A259B4CA-854F-42CA-9EA7-C4BBC8A2BB8A}" type="presOf" srcId="{AF818916-D4D6-4339-86F2-63AE953F4A36}" destId="{6C9E675C-E8BE-42AC-BD55-E67206EB4B92}" srcOrd="0" destOrd="0" presId="urn:microsoft.com/office/officeart/2005/8/layout/hList1"/>
    <dgm:cxn modelId="{25E11A9F-41CF-449D-9DE0-AC10CD34350E}" srcId="{5B85BBA8-BC89-403A-8204-00B049A13F57}" destId="{F0A30DA6-1C4D-44A3-845A-F0059F9F53F4}" srcOrd="1" destOrd="0" parTransId="{9DD70B86-AB0C-4DC6-B5FF-0986B17E4BFB}" sibTransId="{1573FC89-5D00-4135-8C14-B58F383FB7DC}"/>
    <dgm:cxn modelId="{CEDD2605-C537-44C1-8F3F-4D5189B33DCA}" type="presOf" srcId="{FB97217B-9221-4A9D-B61D-93F4DE088AE5}" destId="{1DACFF78-CB51-4B1B-8F19-C3C004390A82}" srcOrd="0" destOrd="0" presId="urn:microsoft.com/office/officeart/2005/8/layout/hList1"/>
    <dgm:cxn modelId="{C9EF2037-D5DB-4688-AA9A-BCE03D05B3CA}" srcId="{F0A30DA6-1C4D-44A3-845A-F0059F9F53F4}" destId="{AF818916-D4D6-4339-86F2-63AE953F4A36}" srcOrd="0" destOrd="0" parTransId="{3A33ABE0-30F5-49DF-A3AB-08E593ED74DD}" sibTransId="{567EA980-D72B-4C4E-B360-740DA78EE526}"/>
    <dgm:cxn modelId="{BD467BD8-9C8B-496D-BD52-FE5DCA348653}" srcId="{F0A30DA6-1C4D-44A3-845A-F0059F9F53F4}" destId="{91A0E9B3-5673-409A-883C-D94511988983}" srcOrd="1" destOrd="0" parTransId="{B8310D62-7B0A-4920-AEE1-F6ADBD76F469}" sibTransId="{D1C841A9-2606-4B6B-98C9-ED94AC49A57E}"/>
    <dgm:cxn modelId="{265CE425-8E2D-4FF2-B958-3B041954B9FC}" type="presOf" srcId="{F0A30DA6-1C4D-44A3-845A-F0059F9F53F4}" destId="{E3F0C305-5875-43B3-9ACE-2981E7B290CD}" srcOrd="0" destOrd="0" presId="urn:microsoft.com/office/officeart/2005/8/layout/hList1"/>
    <dgm:cxn modelId="{3031DC11-D0E0-4BBF-BACB-08E31BCF6C04}" type="presOf" srcId="{47ABDF21-E82D-4FD5-85A2-57119A5713A7}" destId="{72E76284-925A-4E19-820F-E66D3A837CE8}" srcOrd="0" destOrd="0" presId="urn:microsoft.com/office/officeart/2005/8/layout/hList1"/>
    <dgm:cxn modelId="{A019A82E-A981-4FCB-B969-571F836AB114}" type="presOf" srcId="{5B85BBA8-BC89-403A-8204-00B049A13F57}" destId="{DF3332C3-7FFE-40C0-97D6-9DB72CFC1F2C}" srcOrd="0" destOrd="0" presId="urn:microsoft.com/office/officeart/2005/8/layout/hList1"/>
    <dgm:cxn modelId="{E388B727-AB18-4508-A8B1-8438C3141BB5}" type="presOf" srcId="{8F117CCB-8931-4E8E-AE60-B2F5D6245CA1}" destId="{6C9E675C-E8BE-42AC-BD55-E67206EB4B92}" srcOrd="0" destOrd="2" presId="urn:microsoft.com/office/officeart/2005/8/layout/hList1"/>
    <dgm:cxn modelId="{14BB8ED0-1F2E-443C-BA8E-145370175A2B}" srcId="{5B85BBA8-BC89-403A-8204-00B049A13F57}" destId="{47ABDF21-E82D-4FD5-85A2-57119A5713A7}" srcOrd="0" destOrd="0" parTransId="{4D5F34D5-2623-4902-A25C-4604A26C3283}" sibTransId="{DA41C705-C0BA-4DCD-92EF-8DF12389A4E7}"/>
    <dgm:cxn modelId="{BECC4393-A6E1-42A2-8402-C13470F7D3F5}" srcId="{47ABDF21-E82D-4FD5-85A2-57119A5713A7}" destId="{060D4F02-CE91-4815-B557-8AE5606D4E8D}" srcOrd="1" destOrd="0" parTransId="{4CDD555F-42A7-46F4-AB87-DCAFD428A609}" sibTransId="{7319F91F-2874-439D-A684-F667F3AF13F0}"/>
    <dgm:cxn modelId="{B1E20563-5619-4EAF-B996-351B11CCF7E8}" type="presParOf" srcId="{DF3332C3-7FFE-40C0-97D6-9DB72CFC1F2C}" destId="{6AD52FCA-8663-4514-87F6-13C9762A2097}" srcOrd="0" destOrd="0" presId="urn:microsoft.com/office/officeart/2005/8/layout/hList1"/>
    <dgm:cxn modelId="{4A186776-A814-4FC3-8E47-CC672DB9D95A}" type="presParOf" srcId="{6AD52FCA-8663-4514-87F6-13C9762A2097}" destId="{72E76284-925A-4E19-820F-E66D3A837CE8}" srcOrd="0" destOrd="0" presId="urn:microsoft.com/office/officeart/2005/8/layout/hList1"/>
    <dgm:cxn modelId="{13F49362-171B-4217-8251-9E3746CF6584}" type="presParOf" srcId="{6AD52FCA-8663-4514-87F6-13C9762A2097}" destId="{1DACFF78-CB51-4B1B-8F19-C3C004390A82}" srcOrd="1" destOrd="0" presId="urn:microsoft.com/office/officeart/2005/8/layout/hList1"/>
    <dgm:cxn modelId="{8C5CBC6D-54C4-4BFD-888A-DF5D2E8377F1}" type="presParOf" srcId="{DF3332C3-7FFE-40C0-97D6-9DB72CFC1F2C}" destId="{E3CD45E4-6461-49BD-BFE3-7875811B19E1}" srcOrd="1" destOrd="0" presId="urn:microsoft.com/office/officeart/2005/8/layout/hList1"/>
    <dgm:cxn modelId="{3F3FD93E-1725-44D0-8FE4-973E77C30D14}" type="presParOf" srcId="{DF3332C3-7FFE-40C0-97D6-9DB72CFC1F2C}" destId="{3BF465C6-A11C-416E-B857-9C70B947F979}" srcOrd="2" destOrd="0" presId="urn:microsoft.com/office/officeart/2005/8/layout/hList1"/>
    <dgm:cxn modelId="{9782CF3A-8930-4B91-9A24-E21ED6F82A3C}" type="presParOf" srcId="{3BF465C6-A11C-416E-B857-9C70B947F979}" destId="{E3F0C305-5875-43B3-9ACE-2981E7B290CD}" srcOrd="0" destOrd="0" presId="urn:microsoft.com/office/officeart/2005/8/layout/hList1"/>
    <dgm:cxn modelId="{9555397E-C604-4116-B9D2-4E489BB544F4}" type="presParOf" srcId="{3BF465C6-A11C-416E-B857-9C70B947F979}" destId="{6C9E675C-E8BE-42AC-BD55-E67206EB4B9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A5D2781-2D82-460B-AEEF-3E5504195D44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3D33F652-E168-4CB7-BF53-2AAEC59B572C}">
      <dgm:prSet phldrT="[Text]"/>
      <dgm:spPr/>
      <dgm:t>
        <a:bodyPr/>
        <a:lstStyle/>
        <a:p>
          <a:r>
            <a:rPr lang="tr-TR" dirty="0" smtClean="0"/>
            <a:t>İlgili</a:t>
          </a:r>
          <a:r>
            <a:rPr lang="tr-TR" baseline="0" dirty="0" smtClean="0"/>
            <a:t> Devlet Dairesine Başvuru</a:t>
          </a:r>
          <a:endParaRPr lang="tr-TR" dirty="0"/>
        </a:p>
      </dgm:t>
    </dgm:pt>
    <dgm:pt modelId="{08D19151-DA47-496A-BF2E-48F095E752DA}" type="sibTrans" cxnId="{C8474D28-8FF4-4306-B17F-00D55F0AFA8E}">
      <dgm:prSet/>
      <dgm:spPr/>
      <dgm:t>
        <a:bodyPr/>
        <a:lstStyle/>
        <a:p>
          <a:endParaRPr lang="tr-TR"/>
        </a:p>
      </dgm:t>
    </dgm:pt>
    <dgm:pt modelId="{7F2C41B2-2002-4EEB-BC1A-8079397DA727}" type="parTrans" cxnId="{C8474D28-8FF4-4306-B17F-00D55F0AFA8E}">
      <dgm:prSet/>
      <dgm:spPr/>
      <dgm:t>
        <a:bodyPr/>
        <a:lstStyle/>
        <a:p>
          <a:endParaRPr lang="tr-TR"/>
        </a:p>
      </dgm:t>
    </dgm:pt>
    <dgm:pt modelId="{86B04EB5-8FD7-4480-9C90-896B5C1FEB3E}" type="pres">
      <dgm:prSet presAssocID="{2A5D2781-2D82-460B-AEEF-3E5504195D4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52F8332A-E9ED-444B-9855-F1364EEE5BC2}" type="pres">
      <dgm:prSet presAssocID="{3D33F652-E168-4CB7-BF53-2AAEC59B572C}" presName="root1" presStyleCnt="0"/>
      <dgm:spPr/>
    </dgm:pt>
    <dgm:pt modelId="{7ECFEBF9-0B75-4786-976B-707D5243FF5E}" type="pres">
      <dgm:prSet presAssocID="{3D33F652-E168-4CB7-BF53-2AAEC59B572C}" presName="LevelOneTextNode" presStyleLbl="node0" presStyleIdx="0" presStyleCnt="1" custLinFactNeighborX="-54854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1867484F-CCD6-4AF8-B8AA-43A5BE0112C7}" type="pres">
      <dgm:prSet presAssocID="{3D33F652-E168-4CB7-BF53-2AAEC59B572C}" presName="level2hierChild" presStyleCnt="0"/>
      <dgm:spPr/>
    </dgm:pt>
  </dgm:ptLst>
  <dgm:cxnLst>
    <dgm:cxn modelId="{C8474D28-8FF4-4306-B17F-00D55F0AFA8E}" srcId="{2A5D2781-2D82-460B-AEEF-3E5504195D44}" destId="{3D33F652-E168-4CB7-BF53-2AAEC59B572C}" srcOrd="0" destOrd="0" parTransId="{7F2C41B2-2002-4EEB-BC1A-8079397DA727}" sibTransId="{08D19151-DA47-496A-BF2E-48F095E752DA}"/>
    <dgm:cxn modelId="{62A54C7F-945A-40F2-BD6D-ECB922D9C8E4}" type="presOf" srcId="{3D33F652-E168-4CB7-BF53-2AAEC59B572C}" destId="{7ECFEBF9-0B75-4786-976B-707D5243FF5E}" srcOrd="0" destOrd="0" presId="urn:microsoft.com/office/officeart/2005/8/layout/hierarchy2"/>
    <dgm:cxn modelId="{6453B2BE-0B9C-4FBE-BC7C-1D1406322EBB}" type="presOf" srcId="{2A5D2781-2D82-460B-AEEF-3E5504195D44}" destId="{86B04EB5-8FD7-4480-9C90-896B5C1FEB3E}" srcOrd="0" destOrd="0" presId="urn:microsoft.com/office/officeart/2005/8/layout/hierarchy2"/>
    <dgm:cxn modelId="{94AC6782-E147-49AD-BA25-2F825D81CEE9}" type="presParOf" srcId="{86B04EB5-8FD7-4480-9C90-896B5C1FEB3E}" destId="{52F8332A-E9ED-444B-9855-F1364EEE5BC2}" srcOrd="0" destOrd="0" presId="urn:microsoft.com/office/officeart/2005/8/layout/hierarchy2"/>
    <dgm:cxn modelId="{2FD26062-C20E-4FBC-9561-BB0804CD135C}" type="presParOf" srcId="{52F8332A-E9ED-444B-9855-F1364EEE5BC2}" destId="{7ECFEBF9-0B75-4786-976B-707D5243FF5E}" srcOrd="0" destOrd="0" presId="urn:microsoft.com/office/officeart/2005/8/layout/hierarchy2"/>
    <dgm:cxn modelId="{0BBE281B-E823-4C85-9AAF-1A6021DE9DCC}" type="presParOf" srcId="{52F8332A-E9ED-444B-9855-F1364EEE5BC2}" destId="{1867484F-CCD6-4AF8-B8AA-43A5BE0112C7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A5D2781-2D82-460B-AEEF-3E5504195D44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3D33F652-E168-4CB7-BF53-2AAEC59B572C}">
      <dgm:prSet phldrT="[Text]" custT="1"/>
      <dgm:spPr/>
      <dgm:t>
        <a:bodyPr/>
        <a:lstStyle/>
        <a:p>
          <a:r>
            <a:rPr lang="tr-TR" sz="2400" dirty="0" smtClean="0"/>
            <a:t>İlgili</a:t>
          </a:r>
          <a:r>
            <a:rPr lang="tr-TR" sz="2400" baseline="0" dirty="0" smtClean="0"/>
            <a:t> Devlet Dairesi</a:t>
          </a:r>
        </a:p>
        <a:p>
          <a:r>
            <a:rPr lang="tr-TR" sz="2400" baseline="0" dirty="0" smtClean="0">
              <a:solidFill>
                <a:srgbClr val="FF0000"/>
              </a:solidFill>
            </a:rPr>
            <a:t>(Landesamt)</a:t>
          </a:r>
          <a:endParaRPr lang="tr-TR" sz="2400" dirty="0">
            <a:solidFill>
              <a:srgbClr val="FF0000"/>
            </a:solidFill>
          </a:endParaRPr>
        </a:p>
      </dgm:t>
    </dgm:pt>
    <dgm:pt modelId="{08D19151-DA47-496A-BF2E-48F095E752DA}" type="sibTrans" cxnId="{C8474D28-8FF4-4306-B17F-00D55F0AFA8E}">
      <dgm:prSet/>
      <dgm:spPr/>
      <dgm:t>
        <a:bodyPr/>
        <a:lstStyle/>
        <a:p>
          <a:endParaRPr lang="tr-TR"/>
        </a:p>
      </dgm:t>
    </dgm:pt>
    <dgm:pt modelId="{7F2C41B2-2002-4EEB-BC1A-8079397DA727}" type="parTrans" cxnId="{C8474D28-8FF4-4306-B17F-00D55F0AFA8E}">
      <dgm:prSet/>
      <dgm:spPr/>
      <dgm:t>
        <a:bodyPr/>
        <a:lstStyle/>
        <a:p>
          <a:endParaRPr lang="tr-TR"/>
        </a:p>
      </dgm:t>
    </dgm:pt>
    <dgm:pt modelId="{86B04EB5-8FD7-4480-9C90-896B5C1FEB3E}" type="pres">
      <dgm:prSet presAssocID="{2A5D2781-2D82-460B-AEEF-3E5504195D4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52F8332A-E9ED-444B-9855-F1364EEE5BC2}" type="pres">
      <dgm:prSet presAssocID="{3D33F652-E168-4CB7-BF53-2AAEC59B572C}" presName="root1" presStyleCnt="0"/>
      <dgm:spPr/>
    </dgm:pt>
    <dgm:pt modelId="{7ECFEBF9-0B75-4786-976B-707D5243FF5E}" type="pres">
      <dgm:prSet presAssocID="{3D33F652-E168-4CB7-BF53-2AAEC59B572C}" presName="LevelOneTextNode" presStyleLbl="node0" presStyleIdx="0" presStyleCnt="1" custLinFactNeighborX="-54854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1867484F-CCD6-4AF8-B8AA-43A5BE0112C7}" type="pres">
      <dgm:prSet presAssocID="{3D33F652-E168-4CB7-BF53-2AAEC59B572C}" presName="level2hierChild" presStyleCnt="0"/>
      <dgm:spPr/>
    </dgm:pt>
  </dgm:ptLst>
  <dgm:cxnLst>
    <dgm:cxn modelId="{15ED048D-6D87-48AF-BB5F-CEE149096A35}" type="presOf" srcId="{3D33F652-E168-4CB7-BF53-2AAEC59B572C}" destId="{7ECFEBF9-0B75-4786-976B-707D5243FF5E}" srcOrd="0" destOrd="0" presId="urn:microsoft.com/office/officeart/2005/8/layout/hierarchy2"/>
    <dgm:cxn modelId="{CD828F78-007B-41EA-95D2-07C92545DFCC}" type="presOf" srcId="{2A5D2781-2D82-460B-AEEF-3E5504195D44}" destId="{86B04EB5-8FD7-4480-9C90-896B5C1FEB3E}" srcOrd="0" destOrd="0" presId="urn:microsoft.com/office/officeart/2005/8/layout/hierarchy2"/>
    <dgm:cxn modelId="{C8474D28-8FF4-4306-B17F-00D55F0AFA8E}" srcId="{2A5D2781-2D82-460B-AEEF-3E5504195D44}" destId="{3D33F652-E168-4CB7-BF53-2AAEC59B572C}" srcOrd="0" destOrd="0" parTransId="{7F2C41B2-2002-4EEB-BC1A-8079397DA727}" sibTransId="{08D19151-DA47-496A-BF2E-48F095E752DA}"/>
    <dgm:cxn modelId="{16ED884F-88E8-4853-A706-02358C7D48BE}" type="presParOf" srcId="{86B04EB5-8FD7-4480-9C90-896B5C1FEB3E}" destId="{52F8332A-E9ED-444B-9855-F1364EEE5BC2}" srcOrd="0" destOrd="0" presId="urn:microsoft.com/office/officeart/2005/8/layout/hierarchy2"/>
    <dgm:cxn modelId="{E8945789-E480-4BE7-81A0-C9FAF276546F}" type="presParOf" srcId="{52F8332A-E9ED-444B-9855-F1364EEE5BC2}" destId="{7ECFEBF9-0B75-4786-976B-707D5243FF5E}" srcOrd="0" destOrd="0" presId="urn:microsoft.com/office/officeart/2005/8/layout/hierarchy2"/>
    <dgm:cxn modelId="{B3C63402-E5C9-4F23-938F-B3D030A88F11}" type="presParOf" srcId="{52F8332A-E9ED-444B-9855-F1364EEE5BC2}" destId="{1867484F-CCD6-4AF8-B8AA-43A5BE0112C7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2E12312-9B73-4A66-9D2D-B87198EDB7D3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39CAC390-0011-4973-BABC-5AE45E3B8D3E}" type="pres">
      <dgm:prSet presAssocID="{62E12312-9B73-4A66-9D2D-B87198EDB7D3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47B9836D-B678-4D18-93CE-67AEB8E48F25}" type="pres">
      <dgm:prSet presAssocID="{62E12312-9B73-4A66-9D2D-B87198EDB7D3}" presName="cycle" presStyleCnt="0"/>
      <dgm:spPr/>
    </dgm:pt>
  </dgm:ptLst>
  <dgm:cxnLst>
    <dgm:cxn modelId="{F459A133-0188-4F09-A4C3-537C3E83518B}" type="presOf" srcId="{62E12312-9B73-4A66-9D2D-B87198EDB7D3}" destId="{39CAC390-0011-4973-BABC-5AE45E3B8D3E}" srcOrd="0" destOrd="0" presId="urn:microsoft.com/office/officeart/2005/8/layout/radial2"/>
    <dgm:cxn modelId="{3B8EDFE2-906E-48AE-A4F9-E8464ED8184F}" type="presParOf" srcId="{39CAC390-0011-4973-BABC-5AE45E3B8D3E}" destId="{47B9836D-B678-4D18-93CE-67AEB8E48F25}" srcOrd="0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E6B6BB-D33D-44EC-BB27-4358600FD19E}">
      <dsp:nvSpPr>
        <dsp:cNvPr id="0" name=""/>
        <dsp:cNvSpPr/>
      </dsp:nvSpPr>
      <dsp:spPr>
        <a:xfrm rot="16200000">
          <a:off x="248" y="335"/>
          <a:ext cx="3632596" cy="3632596"/>
        </a:xfrm>
        <a:prstGeom prst="up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5168" tIns="455168" rIns="455168" bIns="455168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400" kern="1200" dirty="0"/>
        </a:p>
      </dsp:txBody>
      <dsp:txXfrm rot="5400000">
        <a:off x="635952" y="908484"/>
        <a:ext cx="2996892" cy="1816298"/>
      </dsp:txXfrm>
    </dsp:sp>
    <dsp:sp modelId="{92E6FD4E-0A68-4A0C-869F-22140BC7F7F3}">
      <dsp:nvSpPr>
        <dsp:cNvPr id="0" name=""/>
        <dsp:cNvSpPr/>
      </dsp:nvSpPr>
      <dsp:spPr>
        <a:xfrm rot="5400000">
          <a:off x="4596754" y="335"/>
          <a:ext cx="3632596" cy="3632596"/>
        </a:xfrm>
        <a:prstGeom prst="up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5168" tIns="455168" rIns="455168" bIns="455168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400" kern="1200" dirty="0"/>
        </a:p>
      </dsp:txBody>
      <dsp:txXfrm rot="-5400000">
        <a:off x="4596754" y="908484"/>
        <a:ext cx="2996892" cy="181629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218678-55B7-4850-8CDD-1FBB925A679D}">
      <dsp:nvSpPr>
        <dsp:cNvPr id="0" name=""/>
        <dsp:cNvSpPr/>
      </dsp:nvSpPr>
      <dsp:spPr>
        <a:xfrm>
          <a:off x="958" y="234505"/>
          <a:ext cx="2241987" cy="1120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kern="1200" dirty="0" smtClean="0"/>
            <a:t>Bilirkişi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b="1" kern="1200" dirty="0" smtClean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Gutachter</a:t>
          </a:r>
          <a:endParaRPr lang="tr-TR" sz="2200" b="1" kern="1200" dirty="0">
            <a:solidFill>
              <a:schemeClr val="accent6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3791" y="267338"/>
        <a:ext cx="2176321" cy="1055327"/>
      </dsp:txXfrm>
    </dsp:sp>
    <dsp:sp modelId="{169CEFB3-D068-43C2-9FF3-F3E76E40B1C6}">
      <dsp:nvSpPr>
        <dsp:cNvPr id="0" name=""/>
        <dsp:cNvSpPr/>
      </dsp:nvSpPr>
      <dsp:spPr>
        <a:xfrm>
          <a:off x="225156" y="1355498"/>
          <a:ext cx="224198" cy="8407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0745"/>
              </a:lnTo>
              <a:lnTo>
                <a:pt x="224198" y="84074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3B92F9-2FD0-45B8-B7B1-EAB34AB5E747}">
      <dsp:nvSpPr>
        <dsp:cNvPr id="0" name=""/>
        <dsp:cNvSpPr/>
      </dsp:nvSpPr>
      <dsp:spPr>
        <a:xfrm>
          <a:off x="449355" y="1635747"/>
          <a:ext cx="1793589" cy="11209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900" kern="1200" dirty="0" smtClean="0"/>
            <a:t>&gt;1 yıl</a:t>
          </a:r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200" b="1" kern="1200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(Bonn)</a:t>
          </a:r>
          <a:endParaRPr lang="tr-TR" sz="2900" b="1" kern="1200" dirty="0">
            <a:solidFill>
              <a:srgbClr val="92D05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2188" y="1668580"/>
        <a:ext cx="1727923" cy="1055327"/>
      </dsp:txXfrm>
    </dsp:sp>
    <dsp:sp modelId="{02F08C07-D529-4DC4-8B75-8CB8231594E0}">
      <dsp:nvSpPr>
        <dsp:cNvPr id="0" name=""/>
        <dsp:cNvSpPr/>
      </dsp:nvSpPr>
      <dsp:spPr>
        <a:xfrm>
          <a:off x="2803442" y="234505"/>
          <a:ext cx="2241987" cy="1120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kern="1200" dirty="0" smtClean="0"/>
            <a:t>Bilim Sınavı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b="1" kern="12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Kenntnisprüfüng</a:t>
          </a:r>
          <a:endParaRPr lang="tr-TR" sz="2200" b="1" kern="1200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836275" y="267338"/>
        <a:ext cx="2176321" cy="1055327"/>
      </dsp:txXfrm>
    </dsp:sp>
    <dsp:sp modelId="{17DC74F4-9B75-4F0E-B045-9E0ECB1B58B7}">
      <dsp:nvSpPr>
        <dsp:cNvPr id="0" name=""/>
        <dsp:cNvSpPr/>
      </dsp:nvSpPr>
      <dsp:spPr>
        <a:xfrm>
          <a:off x="3027641" y="1355498"/>
          <a:ext cx="224198" cy="8407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0745"/>
              </a:lnTo>
              <a:lnTo>
                <a:pt x="224198" y="84074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0920B1-94FF-415C-93BC-19BC4EAAAC0E}">
      <dsp:nvSpPr>
        <dsp:cNvPr id="0" name=""/>
        <dsp:cNvSpPr/>
      </dsp:nvSpPr>
      <dsp:spPr>
        <a:xfrm>
          <a:off x="3251839" y="1635747"/>
          <a:ext cx="1793589" cy="11209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43180" rIns="6477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400" kern="1200" dirty="0" smtClean="0"/>
            <a:t>3-6 ay</a:t>
          </a:r>
          <a:endParaRPr lang="tr-TR" sz="3400" kern="1200" dirty="0"/>
        </a:p>
      </dsp:txBody>
      <dsp:txXfrm>
        <a:off x="3284672" y="1668580"/>
        <a:ext cx="1727923" cy="1055327"/>
      </dsp:txXfrm>
    </dsp:sp>
    <dsp:sp modelId="{560CB591-5C6A-4B44-8835-1B2270FB3877}">
      <dsp:nvSpPr>
        <dsp:cNvPr id="0" name=""/>
        <dsp:cNvSpPr/>
      </dsp:nvSpPr>
      <dsp:spPr>
        <a:xfrm>
          <a:off x="3027641" y="1355498"/>
          <a:ext cx="272553" cy="21842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84233"/>
              </a:lnTo>
              <a:lnTo>
                <a:pt x="272553" y="218423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763875-141C-4860-AE68-08096D7AE322}">
      <dsp:nvSpPr>
        <dsp:cNvPr id="0" name=""/>
        <dsp:cNvSpPr/>
      </dsp:nvSpPr>
      <dsp:spPr>
        <a:xfrm>
          <a:off x="3300194" y="2979235"/>
          <a:ext cx="1859827" cy="11209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43180" rIns="6477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400" kern="1200" dirty="0" smtClean="0"/>
            <a:t>Dengesiz </a:t>
          </a:r>
          <a:endParaRPr lang="tr-TR" sz="3400" kern="1200" dirty="0"/>
        </a:p>
      </dsp:txBody>
      <dsp:txXfrm>
        <a:off x="3333027" y="3012068"/>
        <a:ext cx="1794161" cy="1055327"/>
      </dsp:txXfrm>
    </dsp:sp>
    <dsp:sp modelId="{073F44F1-9A29-47F7-A575-7B4AB9C26137}">
      <dsp:nvSpPr>
        <dsp:cNvPr id="0" name=""/>
        <dsp:cNvSpPr/>
      </dsp:nvSpPr>
      <dsp:spPr>
        <a:xfrm>
          <a:off x="5605926" y="234505"/>
          <a:ext cx="2241987" cy="1120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kern="1200" dirty="0" smtClean="0"/>
            <a:t>Geçici çalışma İzni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b="1" kern="12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Berufserlaubnis</a:t>
          </a:r>
          <a:endParaRPr lang="tr-TR" sz="2200" b="1" kern="1200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638759" y="267338"/>
        <a:ext cx="2176321" cy="1055327"/>
      </dsp:txXfrm>
    </dsp:sp>
    <dsp:sp modelId="{52D1E893-CB4A-4506-9A4F-A9EC53CE5408}">
      <dsp:nvSpPr>
        <dsp:cNvPr id="0" name=""/>
        <dsp:cNvSpPr/>
      </dsp:nvSpPr>
      <dsp:spPr>
        <a:xfrm>
          <a:off x="5830125" y="1355498"/>
          <a:ext cx="224198" cy="8407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0745"/>
              </a:lnTo>
              <a:lnTo>
                <a:pt x="224198" y="84074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A5930F-EAA2-4B51-B4FA-D909CC50A26D}">
      <dsp:nvSpPr>
        <dsp:cNvPr id="0" name=""/>
        <dsp:cNvSpPr/>
      </dsp:nvSpPr>
      <dsp:spPr>
        <a:xfrm>
          <a:off x="6054323" y="1635747"/>
          <a:ext cx="1793589" cy="11209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43180" rIns="6477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400" kern="1200" dirty="0" smtClean="0"/>
            <a:t>Max 2 yıl</a:t>
          </a:r>
          <a:endParaRPr lang="tr-TR" sz="3400" kern="1200" dirty="0"/>
        </a:p>
      </dsp:txBody>
      <dsp:txXfrm>
        <a:off x="6087156" y="1668580"/>
        <a:ext cx="1727923" cy="1055327"/>
      </dsp:txXfrm>
    </dsp:sp>
    <dsp:sp modelId="{3049EF3C-E342-41B1-9E21-61CFE73582BA}">
      <dsp:nvSpPr>
        <dsp:cNvPr id="0" name=""/>
        <dsp:cNvSpPr/>
      </dsp:nvSpPr>
      <dsp:spPr>
        <a:xfrm>
          <a:off x="5830125" y="1355498"/>
          <a:ext cx="224198" cy="22419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41987"/>
              </a:lnTo>
              <a:lnTo>
                <a:pt x="224198" y="224198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CE3159-2B54-40C0-81AE-696F965FEEB9}">
      <dsp:nvSpPr>
        <dsp:cNvPr id="0" name=""/>
        <dsp:cNvSpPr/>
      </dsp:nvSpPr>
      <dsp:spPr>
        <a:xfrm>
          <a:off x="6054323" y="3036989"/>
          <a:ext cx="1793589" cy="11209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43180" rIns="6477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400" kern="1200" dirty="0" smtClean="0"/>
            <a:t>Asist. Dr.</a:t>
          </a:r>
          <a:endParaRPr lang="tr-TR" sz="3400" kern="1200" dirty="0"/>
        </a:p>
      </dsp:txBody>
      <dsp:txXfrm>
        <a:off x="6087156" y="3069822"/>
        <a:ext cx="1727923" cy="105532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36E01C-634C-4DF2-8C81-7E61DC3F240B}">
      <dsp:nvSpPr>
        <dsp:cNvPr id="0" name=""/>
        <dsp:cNvSpPr/>
      </dsp:nvSpPr>
      <dsp:spPr>
        <a:xfrm>
          <a:off x="658386" y="0"/>
          <a:ext cx="7169988" cy="4525963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694973-CDFB-4567-BAC8-1D46E39034A5}">
      <dsp:nvSpPr>
        <dsp:cNvPr id="0" name=""/>
        <dsp:cNvSpPr/>
      </dsp:nvSpPr>
      <dsp:spPr>
        <a:xfrm>
          <a:off x="1562" y="1357788"/>
          <a:ext cx="2662167" cy="18103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700" kern="1200" dirty="0" smtClean="0"/>
            <a:t>Berufserlaubnis</a:t>
          </a:r>
        </a:p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/>
            <a:t>(2 yıl, yıllık uzatılıyor)</a:t>
          </a:r>
          <a:endParaRPr lang="tr-TR" sz="2700" kern="1200" dirty="0"/>
        </a:p>
      </dsp:txBody>
      <dsp:txXfrm>
        <a:off x="89938" y="1446164"/>
        <a:ext cx="2485415" cy="1633633"/>
      </dsp:txXfrm>
    </dsp:sp>
    <dsp:sp modelId="{11298291-3561-4895-85D2-8DAAB93512D1}">
      <dsp:nvSpPr>
        <dsp:cNvPr id="0" name=""/>
        <dsp:cNvSpPr/>
      </dsp:nvSpPr>
      <dsp:spPr>
        <a:xfrm>
          <a:off x="2886556" y="1357788"/>
          <a:ext cx="2662167" cy="1810385"/>
        </a:xfrm>
        <a:prstGeom prst="round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400" kern="1200" dirty="0" smtClean="0"/>
            <a:t>Deutsche </a:t>
          </a:r>
        </a:p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400" kern="1200" dirty="0" smtClean="0"/>
            <a:t>Approbation</a:t>
          </a:r>
          <a:endParaRPr lang="tr-TR" sz="3400" kern="1200" dirty="0"/>
        </a:p>
      </dsp:txBody>
      <dsp:txXfrm>
        <a:off x="2974932" y="1446164"/>
        <a:ext cx="2485415" cy="1633633"/>
      </dsp:txXfrm>
    </dsp:sp>
    <dsp:sp modelId="{C1BC427C-3367-4245-A435-528CD9BB8500}">
      <dsp:nvSpPr>
        <dsp:cNvPr id="0" name=""/>
        <dsp:cNvSpPr/>
      </dsp:nvSpPr>
      <dsp:spPr>
        <a:xfrm>
          <a:off x="5771550" y="1357788"/>
          <a:ext cx="2662167" cy="18103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smtClean="0"/>
            <a:t>Arbeitserlaubnis</a:t>
          </a:r>
          <a:r>
            <a:rPr lang="tr-TR" sz="2800" kern="1200" dirty="0" smtClean="0"/>
            <a:t> </a:t>
          </a:r>
          <a:r>
            <a:rPr lang="tr-TR" sz="2000" kern="1200" dirty="0" smtClean="0"/>
            <a:t>(sınırsız doktorluk)</a:t>
          </a:r>
          <a:endParaRPr lang="tr-TR" sz="2800" kern="1200" dirty="0"/>
        </a:p>
      </dsp:txBody>
      <dsp:txXfrm>
        <a:off x="5859926" y="1446164"/>
        <a:ext cx="2485415" cy="163363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95DC39-8476-472B-9F53-724D16616CA1}">
      <dsp:nvSpPr>
        <dsp:cNvPr id="0" name=""/>
        <dsp:cNvSpPr/>
      </dsp:nvSpPr>
      <dsp:spPr>
        <a:xfrm>
          <a:off x="617219" y="0"/>
          <a:ext cx="6995160" cy="4525963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D8F6E1-C635-4B93-ACA5-0B01D2719924}">
      <dsp:nvSpPr>
        <dsp:cNvPr id="0" name=""/>
        <dsp:cNvSpPr/>
      </dsp:nvSpPr>
      <dsp:spPr>
        <a:xfrm>
          <a:off x="4118" y="1357788"/>
          <a:ext cx="1981051" cy="1810385"/>
        </a:xfrm>
        <a:prstGeom prst="round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smtClean="0"/>
            <a:t>Deutsche Approbation </a:t>
          </a:r>
          <a:endParaRPr lang="tr-TR" sz="2400" kern="1200" dirty="0"/>
        </a:p>
      </dsp:txBody>
      <dsp:txXfrm>
        <a:off x="92494" y="1446164"/>
        <a:ext cx="1804299" cy="1633633"/>
      </dsp:txXfrm>
    </dsp:sp>
    <dsp:sp modelId="{8DFF0331-419A-493F-AE1B-7307C3791DB2}">
      <dsp:nvSpPr>
        <dsp:cNvPr id="0" name=""/>
        <dsp:cNvSpPr/>
      </dsp:nvSpPr>
      <dsp:spPr>
        <a:xfrm>
          <a:off x="2084222" y="1357788"/>
          <a:ext cx="1981051" cy="18103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smtClean="0"/>
            <a:t>Tabip Odası</a:t>
          </a:r>
          <a:endParaRPr lang="tr-TR" sz="2400" kern="1200" dirty="0"/>
        </a:p>
      </dsp:txBody>
      <dsp:txXfrm>
        <a:off x="2172598" y="1446164"/>
        <a:ext cx="1804299" cy="1633633"/>
      </dsp:txXfrm>
    </dsp:sp>
    <dsp:sp modelId="{ABF75ABF-86A0-4894-834E-01379E9D574B}">
      <dsp:nvSpPr>
        <dsp:cNvPr id="0" name=""/>
        <dsp:cNvSpPr/>
      </dsp:nvSpPr>
      <dsp:spPr>
        <a:xfrm>
          <a:off x="4164326" y="1357788"/>
          <a:ext cx="1981051" cy="18103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smtClean="0"/>
            <a:t>Sınav</a:t>
          </a:r>
          <a:endParaRPr lang="tr-TR" sz="2400" kern="1200" dirty="0"/>
        </a:p>
      </dsp:txBody>
      <dsp:txXfrm>
        <a:off x="4252702" y="1446164"/>
        <a:ext cx="1804299" cy="1633633"/>
      </dsp:txXfrm>
    </dsp:sp>
    <dsp:sp modelId="{D6B01B81-FFD8-49D4-B71A-5BBE4FC61041}">
      <dsp:nvSpPr>
        <dsp:cNvPr id="0" name=""/>
        <dsp:cNvSpPr/>
      </dsp:nvSpPr>
      <dsp:spPr>
        <a:xfrm>
          <a:off x="6244430" y="1357788"/>
          <a:ext cx="1981051" cy="1810385"/>
        </a:xfrm>
        <a:prstGeom prst="round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smtClean="0"/>
            <a:t>Uzmanlık Denkliği</a:t>
          </a:r>
          <a:endParaRPr lang="tr-TR" sz="2400" kern="1200" dirty="0"/>
        </a:p>
      </dsp:txBody>
      <dsp:txXfrm>
        <a:off x="6332806" y="1446164"/>
        <a:ext cx="1804299" cy="1633633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3395E1-BD32-4914-BB59-1F0A8A11D5B6}">
      <dsp:nvSpPr>
        <dsp:cNvPr id="0" name=""/>
        <dsp:cNvSpPr/>
      </dsp:nvSpPr>
      <dsp:spPr>
        <a:xfrm>
          <a:off x="0" y="10184"/>
          <a:ext cx="8229600" cy="5036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100" kern="1200" dirty="0" smtClean="0"/>
            <a:t>Üst ihtisaslar (Schwerpunkt)</a:t>
          </a:r>
          <a:endParaRPr lang="tr-TR" sz="2100" kern="1200" dirty="0"/>
        </a:p>
      </dsp:txBody>
      <dsp:txXfrm>
        <a:off x="24588" y="34772"/>
        <a:ext cx="8180424" cy="454509"/>
      </dsp:txXfrm>
    </dsp:sp>
    <dsp:sp modelId="{A1454CC5-0C61-4CB7-9B30-EEC9BC6EE314}">
      <dsp:nvSpPr>
        <dsp:cNvPr id="0" name=""/>
        <dsp:cNvSpPr/>
      </dsp:nvSpPr>
      <dsp:spPr>
        <a:xfrm>
          <a:off x="0" y="513869"/>
          <a:ext cx="8229600" cy="825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600" kern="1200" dirty="0" smtClean="0"/>
            <a:t>Jinekolojik onkoloji</a:t>
          </a:r>
          <a:endParaRPr lang="tr-T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600" kern="1200" dirty="0" smtClean="0"/>
            <a:t>Perinatal tıp ve spez. Doğum hekimliği</a:t>
          </a:r>
          <a:endParaRPr lang="tr-T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600" kern="1200" dirty="0" smtClean="0"/>
            <a:t>Reprodüktive Endokrinologie </a:t>
          </a:r>
          <a:endParaRPr lang="tr-TR" sz="1600" kern="1200" dirty="0"/>
        </a:p>
      </dsp:txBody>
      <dsp:txXfrm>
        <a:off x="0" y="513869"/>
        <a:ext cx="8229600" cy="825930"/>
      </dsp:txXfrm>
    </dsp:sp>
    <dsp:sp modelId="{9351CC81-9D05-4F0F-AC8D-7BBE7324A8AA}">
      <dsp:nvSpPr>
        <dsp:cNvPr id="0" name=""/>
        <dsp:cNvSpPr/>
      </dsp:nvSpPr>
      <dsp:spPr>
        <a:xfrm>
          <a:off x="0" y="1339799"/>
          <a:ext cx="8229600" cy="5036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100" kern="1200" dirty="0" smtClean="0"/>
            <a:t>Ek yetkinlikler  </a:t>
          </a:r>
          <a:endParaRPr lang="tr-TR" sz="2100" kern="1200" dirty="0"/>
        </a:p>
      </dsp:txBody>
      <dsp:txXfrm>
        <a:off x="24588" y="1364387"/>
        <a:ext cx="8180424" cy="454509"/>
      </dsp:txXfrm>
    </dsp:sp>
    <dsp:sp modelId="{837A526B-53FB-4CCA-A84F-BD541D07533C}">
      <dsp:nvSpPr>
        <dsp:cNvPr id="0" name=""/>
        <dsp:cNvSpPr/>
      </dsp:nvSpPr>
      <dsp:spPr>
        <a:xfrm>
          <a:off x="0" y="1843484"/>
          <a:ext cx="8229600" cy="3042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600" kern="1200" dirty="0" smtClean="0"/>
            <a:t>Kolposkopi Diploması</a:t>
          </a:r>
          <a:endParaRPr lang="tr-T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600" kern="1200" dirty="0" smtClean="0"/>
            <a:t>MIC I, II, III, IIIa sertifikaları</a:t>
          </a:r>
          <a:endParaRPr lang="tr-T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600" kern="1200" dirty="0" smtClean="0"/>
            <a:t>Overkanseri Masterclass Kurs</a:t>
          </a:r>
          <a:endParaRPr lang="tr-T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600" kern="1200" dirty="0" smtClean="0"/>
            <a:t>Seniorbrustoperator </a:t>
          </a:r>
          <a:endParaRPr lang="tr-T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600" kern="1200" dirty="0" smtClean="0"/>
            <a:t>AGUB I, II, III</a:t>
          </a:r>
          <a:endParaRPr lang="tr-T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600" kern="1200" dirty="0" smtClean="0"/>
            <a:t>Chemoführerschein Gynaekologie</a:t>
          </a:r>
          <a:endParaRPr lang="tr-T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600" kern="1200" dirty="0" smtClean="0"/>
            <a:t>Medikamentöse Tumortherapie</a:t>
          </a:r>
          <a:endParaRPr lang="tr-T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600" kern="1200" dirty="0" smtClean="0"/>
            <a:t>Meme-USG temel ve ileri düzey sonografie</a:t>
          </a:r>
          <a:endParaRPr lang="tr-T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600" kern="1200" dirty="0" smtClean="0"/>
            <a:t>Doppler USG temel, ileri evre ve son evre kursları</a:t>
          </a:r>
          <a:endParaRPr lang="tr-T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600" kern="1200" dirty="0" smtClean="0"/>
            <a:t>Strahlenschutz Grund und Aufbaukurs /Fachkunde </a:t>
          </a:r>
          <a:endParaRPr lang="tr-T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tr-TR" sz="1600" kern="1200" dirty="0"/>
        </a:p>
      </dsp:txBody>
      <dsp:txXfrm>
        <a:off x="0" y="1843484"/>
        <a:ext cx="8229600" cy="30429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A1FD1B-C267-4EAB-B249-A231D8EFACD8}">
      <dsp:nvSpPr>
        <dsp:cNvPr id="0" name=""/>
        <dsp:cNvSpPr/>
      </dsp:nvSpPr>
      <dsp:spPr>
        <a:xfrm>
          <a:off x="0" y="186284"/>
          <a:ext cx="5256177" cy="5256177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03321C-B25F-49D1-B746-CE0D5A52391C}">
      <dsp:nvSpPr>
        <dsp:cNvPr id="0" name=""/>
        <dsp:cNvSpPr/>
      </dsp:nvSpPr>
      <dsp:spPr>
        <a:xfrm>
          <a:off x="2628088" y="186284"/>
          <a:ext cx="6132207" cy="525617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100" kern="1200" dirty="0" err="1" smtClean="0"/>
            <a:t>Hizmet</a:t>
          </a:r>
          <a:r>
            <a:rPr lang="de-DE" sz="3100" kern="1200" dirty="0" smtClean="0"/>
            <a:t> </a:t>
          </a:r>
          <a:r>
            <a:rPr lang="de-DE" sz="3100" kern="1200" dirty="0" err="1" smtClean="0"/>
            <a:t>seviyesi</a:t>
          </a:r>
          <a:endParaRPr lang="tr-TR" sz="3100" kern="1200" dirty="0"/>
        </a:p>
      </dsp:txBody>
      <dsp:txXfrm>
        <a:off x="2628088" y="186284"/>
        <a:ext cx="3066103" cy="1116937"/>
      </dsp:txXfrm>
    </dsp:sp>
    <dsp:sp modelId="{BE3539BD-7B24-49EC-AFCE-78197CA4EDD7}">
      <dsp:nvSpPr>
        <dsp:cNvPr id="0" name=""/>
        <dsp:cNvSpPr/>
      </dsp:nvSpPr>
      <dsp:spPr>
        <a:xfrm>
          <a:off x="689873" y="1303221"/>
          <a:ext cx="3876430" cy="387643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2A1551-F9B6-4AE7-955A-5974F4D5C9F3}">
      <dsp:nvSpPr>
        <dsp:cNvPr id="0" name=""/>
        <dsp:cNvSpPr/>
      </dsp:nvSpPr>
      <dsp:spPr>
        <a:xfrm>
          <a:off x="2628088" y="1303221"/>
          <a:ext cx="6132207" cy="387643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100" kern="1200" dirty="0" err="1" smtClean="0"/>
            <a:t>Yüklenici</a:t>
          </a:r>
          <a:r>
            <a:rPr lang="de-DE" sz="3100" kern="1200" dirty="0" smtClean="0"/>
            <a:t> </a:t>
          </a:r>
          <a:endParaRPr lang="tr-TR" sz="3100" kern="1200" dirty="0"/>
        </a:p>
      </dsp:txBody>
      <dsp:txXfrm>
        <a:off x="2628088" y="1303221"/>
        <a:ext cx="3066103" cy="1116937"/>
      </dsp:txXfrm>
    </dsp:sp>
    <dsp:sp modelId="{AA8C83D0-8E9F-4F2E-B399-BE9222B79119}">
      <dsp:nvSpPr>
        <dsp:cNvPr id="0" name=""/>
        <dsp:cNvSpPr/>
      </dsp:nvSpPr>
      <dsp:spPr>
        <a:xfrm>
          <a:off x="1379746" y="2420159"/>
          <a:ext cx="2496684" cy="2496684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F2D5AE-EB8E-47DD-81BF-FBBF5ACFDA03}">
      <dsp:nvSpPr>
        <dsp:cNvPr id="0" name=""/>
        <dsp:cNvSpPr/>
      </dsp:nvSpPr>
      <dsp:spPr>
        <a:xfrm>
          <a:off x="2628088" y="2420159"/>
          <a:ext cx="6132207" cy="249668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100" kern="1200" dirty="0" err="1" smtClean="0"/>
            <a:t>Uzmanlik</a:t>
          </a:r>
          <a:r>
            <a:rPr lang="de-DE" sz="3100" kern="1200" dirty="0" smtClean="0"/>
            <a:t> </a:t>
          </a:r>
          <a:r>
            <a:rPr lang="de-DE" sz="3100" kern="1200" dirty="0" err="1" smtClean="0"/>
            <a:t>hastaneleri</a:t>
          </a:r>
          <a:r>
            <a:rPr lang="de-DE" sz="3100" kern="1200" dirty="0" smtClean="0"/>
            <a:t> </a:t>
          </a:r>
          <a:endParaRPr lang="tr-TR" sz="3100" kern="1200" dirty="0"/>
        </a:p>
      </dsp:txBody>
      <dsp:txXfrm>
        <a:off x="2628088" y="2420159"/>
        <a:ext cx="3066103" cy="1116937"/>
      </dsp:txXfrm>
    </dsp:sp>
    <dsp:sp modelId="{6B87DE9E-0914-4D12-8285-19A73D46DAFA}">
      <dsp:nvSpPr>
        <dsp:cNvPr id="0" name=""/>
        <dsp:cNvSpPr/>
      </dsp:nvSpPr>
      <dsp:spPr>
        <a:xfrm>
          <a:off x="2069619" y="3537097"/>
          <a:ext cx="1116937" cy="1116937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B3D39A-311F-4725-8B45-AD6CDCCECA00}">
      <dsp:nvSpPr>
        <dsp:cNvPr id="0" name=""/>
        <dsp:cNvSpPr/>
      </dsp:nvSpPr>
      <dsp:spPr>
        <a:xfrm>
          <a:off x="2628088" y="3537097"/>
          <a:ext cx="6132207" cy="111693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100" kern="1200" dirty="0" err="1" smtClean="0"/>
            <a:t>Yatak</a:t>
          </a:r>
          <a:r>
            <a:rPr lang="de-DE" sz="3100" kern="1200" dirty="0" smtClean="0"/>
            <a:t>         </a:t>
          </a:r>
          <a:r>
            <a:rPr lang="de-DE" sz="3100" kern="1200" dirty="0" err="1" smtClean="0"/>
            <a:t>sayisina</a:t>
          </a:r>
          <a:r>
            <a:rPr lang="de-DE" sz="3100" kern="1200" dirty="0" smtClean="0"/>
            <a:t> göre </a:t>
          </a:r>
          <a:endParaRPr lang="tr-TR" sz="3100" kern="1200" dirty="0"/>
        </a:p>
      </dsp:txBody>
      <dsp:txXfrm>
        <a:off x="2628088" y="3537097"/>
        <a:ext cx="3066103" cy="1116937"/>
      </dsp:txXfrm>
    </dsp:sp>
    <dsp:sp modelId="{DBBF0528-6B8E-433B-AA45-4AD0D05604B3}">
      <dsp:nvSpPr>
        <dsp:cNvPr id="0" name=""/>
        <dsp:cNvSpPr/>
      </dsp:nvSpPr>
      <dsp:spPr>
        <a:xfrm>
          <a:off x="5694192" y="186284"/>
          <a:ext cx="3066103" cy="111693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2000" kern="1200" dirty="0" smtClean="0"/>
            <a:t>Temel / </a:t>
          </a:r>
          <a:r>
            <a:rPr lang="de-DE" sz="2000" kern="1200" dirty="0" err="1" smtClean="0"/>
            <a:t>Standart</a:t>
          </a:r>
          <a:r>
            <a:rPr lang="de-DE" sz="2000" kern="1200" dirty="0" smtClean="0"/>
            <a:t> </a:t>
          </a:r>
          <a:r>
            <a:rPr lang="de-DE" sz="2000" kern="1200" dirty="0" err="1" smtClean="0"/>
            <a:t>hizmet</a:t>
          </a:r>
          <a:endParaRPr lang="tr-TR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2000" kern="1200" dirty="0" err="1" smtClean="0"/>
            <a:t>Özellesmis</a:t>
          </a:r>
          <a:r>
            <a:rPr lang="de-DE" sz="2000" kern="1200" dirty="0" smtClean="0"/>
            <a:t> </a:t>
          </a:r>
          <a:r>
            <a:rPr lang="de-DE" sz="2000" kern="1200" dirty="0" err="1" smtClean="0"/>
            <a:t>bakim</a:t>
          </a:r>
          <a:r>
            <a:rPr lang="de-DE" sz="2000" kern="1200" dirty="0" smtClean="0"/>
            <a:t> </a:t>
          </a:r>
          <a:r>
            <a:rPr lang="tr-TR" sz="2000" kern="1200" dirty="0" smtClean="0"/>
            <a:t> </a:t>
          </a:r>
          <a:endParaRPr lang="tr-TR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000" kern="1200" dirty="0" smtClean="0"/>
            <a:t>Ma</a:t>
          </a:r>
          <a:r>
            <a:rPr lang="de-DE" sz="2000" kern="1200" dirty="0" err="1" smtClean="0"/>
            <a:t>ksimum</a:t>
          </a:r>
          <a:r>
            <a:rPr lang="de-DE" sz="2000" kern="1200" dirty="0" smtClean="0"/>
            <a:t> </a:t>
          </a:r>
          <a:r>
            <a:rPr lang="de-DE" sz="2000" kern="1200" dirty="0" err="1" smtClean="0"/>
            <a:t>hizmet</a:t>
          </a:r>
          <a:r>
            <a:rPr lang="tr-TR" sz="2000" kern="1200" dirty="0" smtClean="0"/>
            <a:t> </a:t>
          </a:r>
          <a:endParaRPr lang="tr-TR" sz="2000" kern="1200" dirty="0"/>
        </a:p>
      </dsp:txBody>
      <dsp:txXfrm>
        <a:off x="5694192" y="186284"/>
        <a:ext cx="3066103" cy="1116937"/>
      </dsp:txXfrm>
    </dsp:sp>
    <dsp:sp modelId="{34ADA5C8-DEE2-42CD-892C-6018DA826D7F}">
      <dsp:nvSpPr>
        <dsp:cNvPr id="0" name=""/>
        <dsp:cNvSpPr/>
      </dsp:nvSpPr>
      <dsp:spPr>
        <a:xfrm>
          <a:off x="5694192" y="1303221"/>
          <a:ext cx="3066103" cy="111693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2000" kern="1200" dirty="0" smtClean="0"/>
            <a:t>Devlet </a:t>
          </a:r>
          <a:r>
            <a:rPr lang="de-DE" sz="2000" kern="1200" dirty="0" err="1" smtClean="0"/>
            <a:t>hastanesi</a:t>
          </a:r>
          <a:endParaRPr lang="tr-TR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2000" kern="1200" dirty="0" err="1" smtClean="0"/>
            <a:t>Genel</a:t>
          </a:r>
          <a:r>
            <a:rPr lang="de-DE" sz="2000" kern="1200" dirty="0" smtClean="0"/>
            <a:t> </a:t>
          </a:r>
          <a:r>
            <a:rPr lang="de-DE" sz="2000" kern="1200" dirty="0" err="1" smtClean="0"/>
            <a:t>hastane</a:t>
          </a:r>
          <a:r>
            <a:rPr lang="de-DE" sz="2000" kern="1200" dirty="0" smtClean="0"/>
            <a:t> (</a:t>
          </a:r>
          <a:r>
            <a:rPr lang="de-DE" sz="2000" kern="1200" dirty="0" err="1" smtClean="0"/>
            <a:t>Kilise</a:t>
          </a:r>
          <a:r>
            <a:rPr lang="de-DE" sz="2000" kern="1200" dirty="0" smtClean="0"/>
            <a:t> </a:t>
          </a:r>
          <a:r>
            <a:rPr lang="de-DE" sz="2000" kern="1200" dirty="0" err="1" smtClean="0"/>
            <a:t>vb</a:t>
          </a:r>
          <a:r>
            <a:rPr lang="de-DE" sz="2000" kern="1200" dirty="0" smtClean="0"/>
            <a:t>)</a:t>
          </a:r>
          <a:endParaRPr lang="tr-TR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2000" kern="1200" dirty="0" smtClean="0"/>
            <a:t>Özel </a:t>
          </a:r>
          <a:r>
            <a:rPr lang="de-DE" sz="2000" kern="1200" dirty="0" err="1" smtClean="0"/>
            <a:t>Hastane</a:t>
          </a:r>
          <a:r>
            <a:rPr lang="de-DE" sz="2000" kern="1200" dirty="0" smtClean="0"/>
            <a:t> </a:t>
          </a:r>
          <a:endParaRPr lang="tr-TR" sz="2000" kern="1200" dirty="0"/>
        </a:p>
      </dsp:txBody>
      <dsp:txXfrm>
        <a:off x="5694192" y="1303221"/>
        <a:ext cx="3066103" cy="1116937"/>
      </dsp:txXfrm>
    </dsp:sp>
    <dsp:sp modelId="{E0F24B97-20CD-4C7C-A3C6-ECEF7116DFE2}">
      <dsp:nvSpPr>
        <dsp:cNvPr id="0" name=""/>
        <dsp:cNvSpPr/>
      </dsp:nvSpPr>
      <dsp:spPr>
        <a:xfrm>
          <a:off x="5694192" y="2420159"/>
          <a:ext cx="3066103" cy="111693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900" kern="1200" dirty="0" err="1" smtClean="0"/>
            <a:t>Uzmanlik</a:t>
          </a:r>
          <a:r>
            <a:rPr lang="de-DE" sz="1900" kern="1200" dirty="0" smtClean="0"/>
            <a:t> </a:t>
          </a:r>
          <a:r>
            <a:rPr lang="de-DE" sz="1900" kern="1200" dirty="0" err="1" smtClean="0"/>
            <a:t>alanina</a:t>
          </a:r>
          <a:r>
            <a:rPr lang="de-DE" sz="1900" kern="1200" dirty="0" smtClean="0"/>
            <a:t> göre     </a:t>
          </a:r>
          <a:r>
            <a:rPr lang="tr-TR" sz="1100" kern="1200" dirty="0" smtClean="0"/>
            <a:t>(Psik., Ortop.)</a:t>
          </a:r>
          <a:r>
            <a:rPr lang="tr-TR" sz="1900" kern="1200" dirty="0" smtClean="0"/>
            <a:t> </a:t>
          </a:r>
          <a:endParaRPr lang="tr-TR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900" kern="1200" dirty="0" smtClean="0"/>
            <a:t>Rehabilitation</a:t>
          </a:r>
          <a:r>
            <a:rPr lang="de-DE" sz="1900" kern="1200" dirty="0" smtClean="0"/>
            <a:t> K</a:t>
          </a:r>
          <a:r>
            <a:rPr lang="tr-TR" sz="1900" kern="1200" dirty="0" smtClean="0"/>
            <a:t>linik</a:t>
          </a:r>
          <a:r>
            <a:rPr lang="de-DE" sz="1900" kern="1200" dirty="0" err="1" smtClean="0"/>
            <a:t>leri</a:t>
          </a:r>
          <a:endParaRPr lang="tr-TR" sz="1900" kern="1200" dirty="0"/>
        </a:p>
      </dsp:txBody>
      <dsp:txXfrm>
        <a:off x="5694192" y="2420159"/>
        <a:ext cx="3066103" cy="1116937"/>
      </dsp:txXfrm>
    </dsp:sp>
    <dsp:sp modelId="{D020E350-8FCC-42B8-AD17-23243A3F1C1D}">
      <dsp:nvSpPr>
        <dsp:cNvPr id="0" name=""/>
        <dsp:cNvSpPr/>
      </dsp:nvSpPr>
      <dsp:spPr>
        <a:xfrm>
          <a:off x="5694192" y="3537097"/>
          <a:ext cx="3066103" cy="111693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2000" kern="1200" dirty="0" smtClean="0"/>
            <a:t>Kücük</a:t>
          </a:r>
          <a:r>
            <a:rPr lang="tr-TR" sz="2000" kern="1200" dirty="0" smtClean="0"/>
            <a:t> (&lt; 200 Betten)</a:t>
          </a:r>
          <a:endParaRPr lang="tr-TR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2000" kern="1200" dirty="0" err="1" smtClean="0"/>
            <a:t>Orta</a:t>
          </a:r>
          <a:r>
            <a:rPr lang="tr-TR" sz="2000" kern="1200" dirty="0" smtClean="0"/>
            <a:t> (200-600 Betten)</a:t>
          </a:r>
          <a:endParaRPr lang="tr-TR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2000" kern="1200" dirty="0" err="1" smtClean="0"/>
            <a:t>Büyük</a:t>
          </a:r>
          <a:r>
            <a:rPr lang="tr-TR" sz="2000" kern="1200" dirty="0" smtClean="0"/>
            <a:t> KH (&gt; 600 Betten)</a:t>
          </a:r>
          <a:endParaRPr lang="tr-TR" sz="2000" kern="1200" dirty="0"/>
        </a:p>
      </dsp:txBody>
      <dsp:txXfrm>
        <a:off x="5694192" y="3537097"/>
        <a:ext cx="3066103" cy="111693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3349F4-3774-471E-877F-119BA45EBBCC}">
      <dsp:nvSpPr>
        <dsp:cNvPr id="0" name=""/>
        <dsp:cNvSpPr/>
      </dsp:nvSpPr>
      <dsp:spPr>
        <a:xfrm>
          <a:off x="0" y="0"/>
          <a:ext cx="8774632" cy="2388695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1368C8-25E5-4232-948F-5966357E80E0}">
      <dsp:nvSpPr>
        <dsp:cNvPr id="0" name=""/>
        <dsp:cNvSpPr/>
      </dsp:nvSpPr>
      <dsp:spPr>
        <a:xfrm>
          <a:off x="265717" y="318492"/>
          <a:ext cx="2259382" cy="175171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B65D9E-06AB-4E1C-B9B9-CB60E9E8F2BD}">
      <dsp:nvSpPr>
        <dsp:cNvPr id="0" name=""/>
        <dsp:cNvSpPr/>
      </dsp:nvSpPr>
      <dsp:spPr>
        <a:xfrm rot="10800000">
          <a:off x="265717" y="2388695"/>
          <a:ext cx="2259382" cy="2919517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Temel / </a:t>
          </a:r>
          <a:r>
            <a:rPr lang="de-DE" sz="1800" b="1" kern="1200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Standart</a:t>
          </a:r>
          <a:r>
            <a:rPr lang="de-DE" sz="18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1800" b="1" kern="1200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hizmet</a:t>
          </a:r>
          <a:endParaRPr lang="tr-TR" sz="1800" b="1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800" kern="1200" dirty="0" smtClean="0"/>
            <a:t>Küçük / orta boyut</a:t>
          </a:r>
          <a:endParaRPr lang="tr-TR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800" kern="1200" dirty="0" smtClean="0"/>
            <a:t>Dahiliye, Ob/Gyn, Cerrrahi</a:t>
          </a:r>
          <a:endParaRPr lang="tr-TR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800" kern="1200" dirty="0" smtClean="0"/>
            <a:t>Doğum 3. seviye</a:t>
          </a:r>
          <a:endParaRPr lang="tr-TR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800" kern="1200" dirty="0" smtClean="0"/>
            <a:t>Traeger degişken</a:t>
          </a:r>
          <a:endParaRPr lang="tr-TR" sz="1800" kern="1200" dirty="0"/>
        </a:p>
      </dsp:txBody>
      <dsp:txXfrm rot="10800000">
        <a:off x="335201" y="2388695"/>
        <a:ext cx="2120414" cy="2850033"/>
      </dsp:txXfrm>
    </dsp:sp>
    <dsp:sp modelId="{920A956E-B30F-46CE-9913-623A5AE8C647}">
      <dsp:nvSpPr>
        <dsp:cNvPr id="0" name=""/>
        <dsp:cNvSpPr/>
      </dsp:nvSpPr>
      <dsp:spPr>
        <a:xfrm>
          <a:off x="3006167" y="318492"/>
          <a:ext cx="2259382" cy="175171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46B1B5-5C78-40DE-A799-6E30D9C7FA1C}">
      <dsp:nvSpPr>
        <dsp:cNvPr id="0" name=""/>
        <dsp:cNvSpPr/>
      </dsp:nvSpPr>
      <dsp:spPr>
        <a:xfrm rot="10800000">
          <a:off x="2751037" y="2388695"/>
          <a:ext cx="2769640" cy="2919517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Özelle</a:t>
          </a:r>
          <a:r>
            <a:rPr lang="tr-TR" sz="1800" kern="1200" dirty="0" smtClean="0">
              <a:solidFill>
                <a:srgbClr val="FFFF00"/>
              </a:solidFill>
            </a:rPr>
            <a:t>ş</a:t>
          </a:r>
          <a:r>
            <a:rPr lang="de-DE" sz="18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</a:t>
          </a:r>
          <a:r>
            <a:rPr lang="tr-TR" sz="1800" kern="1200" dirty="0" smtClean="0">
              <a:solidFill>
                <a:srgbClr val="FFFF00"/>
              </a:solidFill>
            </a:rPr>
            <a:t>ş</a:t>
          </a:r>
          <a:r>
            <a:rPr lang="de-DE" sz="18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1800" b="1" kern="1200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Bakim</a:t>
          </a:r>
          <a:r>
            <a:rPr lang="de-DE" sz="18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tr-TR" sz="1400" b="1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800" kern="1200" dirty="0" smtClean="0"/>
            <a:t>Orta/büyük boyut</a:t>
          </a:r>
          <a:endParaRPr lang="tr-TR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800" kern="1200" dirty="0" smtClean="0"/>
            <a:t>Belli branşlarda özelleşmiş</a:t>
          </a:r>
          <a:endParaRPr lang="tr-TR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800" kern="1200" dirty="0" smtClean="0"/>
            <a:t>Kompleks tedaviler</a:t>
          </a:r>
          <a:endParaRPr lang="tr-TR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800" kern="1200" dirty="0" smtClean="0"/>
            <a:t>Doğum 1-3. seviye </a:t>
          </a:r>
          <a:endParaRPr lang="tr-TR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800" kern="1200" dirty="0" err="1" smtClean="0"/>
            <a:t>Yüklenici</a:t>
          </a:r>
          <a:r>
            <a:rPr lang="de-DE" sz="1800" kern="1200" dirty="0" smtClean="0"/>
            <a:t> </a:t>
          </a:r>
          <a:r>
            <a:rPr lang="tr-TR" sz="1800" kern="1200" dirty="0" smtClean="0"/>
            <a:t>değişken </a:t>
          </a:r>
          <a:endParaRPr lang="tr-TR" sz="1800" kern="1200" dirty="0"/>
        </a:p>
      </dsp:txBody>
      <dsp:txXfrm rot="10800000">
        <a:off x="2836213" y="2388695"/>
        <a:ext cx="2599288" cy="2834341"/>
      </dsp:txXfrm>
    </dsp:sp>
    <dsp:sp modelId="{AD1C0CEC-9B11-4520-8BAA-7A7457D144EB}">
      <dsp:nvSpPr>
        <dsp:cNvPr id="0" name=""/>
        <dsp:cNvSpPr/>
      </dsp:nvSpPr>
      <dsp:spPr>
        <a:xfrm>
          <a:off x="5998074" y="318492"/>
          <a:ext cx="2259382" cy="175171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11DB58-2122-4E2D-9C49-160E7FFE4C2C}">
      <dsp:nvSpPr>
        <dsp:cNvPr id="0" name=""/>
        <dsp:cNvSpPr/>
      </dsp:nvSpPr>
      <dsp:spPr>
        <a:xfrm rot="10800000">
          <a:off x="5746616" y="2388695"/>
          <a:ext cx="2762297" cy="2919517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</a:t>
          </a:r>
          <a:r>
            <a:rPr lang="de-DE" sz="1800" b="1" kern="1200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ksimum</a:t>
          </a:r>
          <a:r>
            <a:rPr lang="de-DE" sz="18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1800" b="1" kern="1200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hizmet</a:t>
          </a:r>
          <a:r>
            <a:rPr lang="de-DE" sz="18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tr-TR" sz="1800" b="1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800" kern="1200" dirty="0" smtClean="0"/>
            <a:t>Büyük boyut</a:t>
          </a:r>
          <a:endParaRPr lang="tr-TR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800" kern="1200" dirty="0" smtClean="0"/>
            <a:t>Universiteler, Yüksek derecede özelleşmiş hastaneler</a:t>
          </a:r>
          <a:endParaRPr lang="tr-TR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800" kern="1200" dirty="0" smtClean="0"/>
            <a:t>Doğum 1. basamak</a:t>
          </a:r>
          <a:endParaRPr lang="tr-TR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800" kern="1200" dirty="0" err="1" smtClean="0"/>
            <a:t>Yüklenici</a:t>
          </a:r>
          <a:r>
            <a:rPr lang="tr-TR" sz="1800" kern="1200" dirty="0" smtClean="0"/>
            <a:t> genelde Uni, Devlet, Şehir yönetimi, ama özel de olabilir</a:t>
          </a:r>
          <a:endParaRPr lang="tr-TR" sz="1800" kern="1200" dirty="0"/>
        </a:p>
      </dsp:txBody>
      <dsp:txXfrm rot="10800000">
        <a:off x="5831566" y="2388695"/>
        <a:ext cx="2592397" cy="283456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9F198C-41AC-44A8-879E-A29F0A9C6BC9}">
      <dsp:nvSpPr>
        <dsp:cNvPr id="0" name=""/>
        <dsp:cNvSpPr/>
      </dsp:nvSpPr>
      <dsp:spPr>
        <a:xfrm>
          <a:off x="1048407" y="2091505"/>
          <a:ext cx="1613890" cy="806945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700" kern="1200" dirty="0" smtClean="0">
              <a:solidFill>
                <a:schemeClr val="tx2">
                  <a:lumMod val="60000"/>
                  <a:lumOff val="40000"/>
                </a:schemeClr>
              </a:solidFill>
            </a:rPr>
            <a:t>Almanya’da 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700" kern="1200" dirty="0" smtClean="0">
              <a:solidFill>
                <a:schemeClr val="tx2">
                  <a:lumMod val="60000"/>
                  <a:lumOff val="40000"/>
                </a:schemeClr>
              </a:solidFill>
            </a:rPr>
            <a:t>Doktorluk Hedefi</a:t>
          </a:r>
          <a:endParaRPr lang="tr-TR" sz="1700" kern="1200" dirty="0">
            <a:solidFill>
              <a:schemeClr val="tx2">
                <a:lumMod val="60000"/>
                <a:lumOff val="40000"/>
              </a:schemeClr>
            </a:solidFill>
          </a:endParaRPr>
        </a:p>
      </dsp:txBody>
      <dsp:txXfrm>
        <a:off x="1072042" y="2115140"/>
        <a:ext cx="1566620" cy="759675"/>
      </dsp:txXfrm>
    </dsp:sp>
    <dsp:sp modelId="{5106FCB5-6454-4B69-94EF-EAF30529B162}">
      <dsp:nvSpPr>
        <dsp:cNvPr id="0" name=""/>
        <dsp:cNvSpPr/>
      </dsp:nvSpPr>
      <dsp:spPr>
        <a:xfrm rot="17945813">
          <a:off x="2321317" y="1898940"/>
          <a:ext cx="1327518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1327518" y="160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2951888" y="1881798"/>
        <a:ext cx="66375" cy="66375"/>
      </dsp:txXfrm>
    </dsp:sp>
    <dsp:sp modelId="{1249F8F9-BCE3-4EAE-9839-B44396B265B2}">
      <dsp:nvSpPr>
        <dsp:cNvPr id="0" name=""/>
        <dsp:cNvSpPr/>
      </dsp:nvSpPr>
      <dsp:spPr>
        <a:xfrm>
          <a:off x="3307854" y="931521"/>
          <a:ext cx="1613890" cy="8069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700" kern="1200" dirty="0" smtClean="0"/>
            <a:t>Üçünçü Dünya Ülkesi Vatandaşı </a:t>
          </a:r>
          <a:endParaRPr lang="tr-TR" sz="1700" kern="1200" dirty="0"/>
        </a:p>
      </dsp:txBody>
      <dsp:txXfrm>
        <a:off x="3331489" y="955156"/>
        <a:ext cx="1566620" cy="759675"/>
      </dsp:txXfrm>
    </dsp:sp>
    <dsp:sp modelId="{EEEFE9B8-E6CE-4B2B-86F4-2002B4D07595}">
      <dsp:nvSpPr>
        <dsp:cNvPr id="0" name=""/>
        <dsp:cNvSpPr/>
      </dsp:nvSpPr>
      <dsp:spPr>
        <a:xfrm rot="18289469">
          <a:off x="4679301" y="854954"/>
          <a:ext cx="1130443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1130443" y="1604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5216262" y="842739"/>
        <a:ext cx="56522" cy="56522"/>
      </dsp:txXfrm>
    </dsp:sp>
    <dsp:sp modelId="{5CF8EEC0-8195-4FB8-B809-71BAA71AA592}">
      <dsp:nvSpPr>
        <dsp:cNvPr id="0" name=""/>
        <dsp:cNvSpPr/>
      </dsp:nvSpPr>
      <dsp:spPr>
        <a:xfrm>
          <a:off x="5567301" y="3534"/>
          <a:ext cx="1613890" cy="8069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700" kern="1200" dirty="0" smtClean="0"/>
            <a:t>Dil Bilgisi İspatı</a:t>
          </a:r>
          <a:endParaRPr lang="tr-TR" sz="1700" kern="1200" dirty="0"/>
        </a:p>
      </dsp:txBody>
      <dsp:txXfrm>
        <a:off x="5590936" y="27169"/>
        <a:ext cx="1566620" cy="759675"/>
      </dsp:txXfrm>
    </dsp:sp>
    <dsp:sp modelId="{27FCC82B-1F93-4DEB-AB7F-112CE74521C5}">
      <dsp:nvSpPr>
        <dsp:cNvPr id="0" name=""/>
        <dsp:cNvSpPr/>
      </dsp:nvSpPr>
      <dsp:spPr>
        <a:xfrm>
          <a:off x="4921745" y="1318948"/>
          <a:ext cx="645556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645556" y="16046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5228384" y="1318855"/>
        <a:ext cx="32277" cy="32277"/>
      </dsp:txXfrm>
    </dsp:sp>
    <dsp:sp modelId="{B5FF8478-500A-47F8-B9E0-AD74E65DBDF1}">
      <dsp:nvSpPr>
        <dsp:cNvPr id="0" name=""/>
        <dsp:cNvSpPr/>
      </dsp:nvSpPr>
      <dsp:spPr>
        <a:xfrm>
          <a:off x="5567301" y="931521"/>
          <a:ext cx="1613890" cy="8069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kern="1200" dirty="0" smtClean="0"/>
            <a:t>Tıp Diploması Denkliği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Landesamt !</a:t>
          </a:r>
          <a:endParaRPr lang="tr-TR" sz="1500" b="1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90936" y="955156"/>
        <a:ext cx="1566620" cy="759675"/>
      </dsp:txXfrm>
    </dsp:sp>
    <dsp:sp modelId="{D4B0C411-C22B-4508-82F9-2839D92C3B58}">
      <dsp:nvSpPr>
        <dsp:cNvPr id="0" name=""/>
        <dsp:cNvSpPr/>
      </dsp:nvSpPr>
      <dsp:spPr>
        <a:xfrm rot="3310531">
          <a:off x="4679301" y="1782941"/>
          <a:ext cx="1130443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1130443" y="16046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5216262" y="1770726"/>
        <a:ext cx="56522" cy="56522"/>
      </dsp:txXfrm>
    </dsp:sp>
    <dsp:sp modelId="{2D56CFE7-0DB5-4113-8224-D84A5C24ECE1}">
      <dsp:nvSpPr>
        <dsp:cNvPr id="0" name=""/>
        <dsp:cNvSpPr/>
      </dsp:nvSpPr>
      <dsp:spPr>
        <a:xfrm>
          <a:off x="5567301" y="1859508"/>
          <a:ext cx="1613890" cy="8069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Uzmanlık Denkliği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Aerztekammer</a:t>
          </a:r>
          <a:endParaRPr lang="tr-TR" sz="1600" b="1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90936" y="1883143"/>
        <a:ext cx="1566620" cy="759675"/>
      </dsp:txXfrm>
    </dsp:sp>
    <dsp:sp modelId="{C511A307-5AF4-4C2C-8857-F635E8F7F9D0}">
      <dsp:nvSpPr>
        <dsp:cNvPr id="0" name=""/>
        <dsp:cNvSpPr/>
      </dsp:nvSpPr>
      <dsp:spPr>
        <a:xfrm rot="3654187">
          <a:off x="2321317" y="3058923"/>
          <a:ext cx="1327518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1327518" y="160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2951888" y="3041782"/>
        <a:ext cx="66375" cy="66375"/>
      </dsp:txXfrm>
    </dsp:sp>
    <dsp:sp modelId="{3D54B30A-3955-466B-BDBC-2AF6D08E77A4}">
      <dsp:nvSpPr>
        <dsp:cNvPr id="0" name=""/>
        <dsp:cNvSpPr/>
      </dsp:nvSpPr>
      <dsp:spPr>
        <a:xfrm>
          <a:off x="3307854" y="3251489"/>
          <a:ext cx="1613890" cy="806945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700" kern="1200" dirty="0" smtClean="0"/>
            <a:t>AB Vatandaşı</a:t>
          </a:r>
          <a:endParaRPr lang="tr-TR" sz="1700" kern="1200" dirty="0"/>
        </a:p>
      </dsp:txBody>
      <dsp:txXfrm>
        <a:off x="3331489" y="3275124"/>
        <a:ext cx="1566620" cy="759675"/>
      </dsp:txXfrm>
    </dsp:sp>
    <dsp:sp modelId="{2949FD4B-1E44-46D3-9D15-C5FA0C27D85D}">
      <dsp:nvSpPr>
        <dsp:cNvPr id="0" name=""/>
        <dsp:cNvSpPr/>
      </dsp:nvSpPr>
      <dsp:spPr>
        <a:xfrm rot="19457599">
          <a:off x="4847020" y="3406919"/>
          <a:ext cx="795004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795004" y="1604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5224648" y="3403090"/>
        <a:ext cx="39750" cy="39750"/>
      </dsp:txXfrm>
    </dsp:sp>
    <dsp:sp modelId="{31FF0CC9-305E-4A80-A67A-A3B452CAB6D7}">
      <dsp:nvSpPr>
        <dsp:cNvPr id="0" name=""/>
        <dsp:cNvSpPr/>
      </dsp:nvSpPr>
      <dsp:spPr>
        <a:xfrm>
          <a:off x="5567301" y="2787495"/>
          <a:ext cx="1613890" cy="806945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700" kern="1200" dirty="0" smtClean="0"/>
            <a:t>Tıp Eğitimi AB ülkesinde</a:t>
          </a:r>
        </a:p>
      </dsp:txBody>
      <dsp:txXfrm>
        <a:off x="5590936" y="2811130"/>
        <a:ext cx="1566620" cy="759675"/>
      </dsp:txXfrm>
    </dsp:sp>
    <dsp:sp modelId="{41EA0109-3C14-42F0-ABCA-68EEFBA0CAAB}">
      <dsp:nvSpPr>
        <dsp:cNvPr id="0" name=""/>
        <dsp:cNvSpPr/>
      </dsp:nvSpPr>
      <dsp:spPr>
        <a:xfrm rot="2142401">
          <a:off x="4847020" y="3870912"/>
          <a:ext cx="795004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795004" y="1604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5224648" y="3867083"/>
        <a:ext cx="39750" cy="39750"/>
      </dsp:txXfrm>
    </dsp:sp>
    <dsp:sp modelId="{C3315590-FA46-4D29-9192-C42FB530B98D}">
      <dsp:nvSpPr>
        <dsp:cNvPr id="0" name=""/>
        <dsp:cNvSpPr/>
      </dsp:nvSpPr>
      <dsp:spPr>
        <a:xfrm>
          <a:off x="5567301" y="3715483"/>
          <a:ext cx="1613890" cy="8069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700" kern="1200" dirty="0" smtClean="0"/>
            <a:t>Tıp Eğitimi AB dışında  </a:t>
          </a:r>
          <a:endParaRPr lang="tr-TR" sz="1700" kern="1200" dirty="0"/>
        </a:p>
      </dsp:txBody>
      <dsp:txXfrm>
        <a:off x="5590936" y="3739118"/>
        <a:ext cx="1566620" cy="75967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DFD61E-D754-48EC-AA95-BDD37FC47C5D}">
      <dsp:nvSpPr>
        <dsp:cNvPr id="0" name=""/>
        <dsp:cNvSpPr/>
      </dsp:nvSpPr>
      <dsp:spPr>
        <a:xfrm>
          <a:off x="3439" y="752369"/>
          <a:ext cx="2938334" cy="117533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smtClean="0"/>
            <a:t>Üçünçü Dünya Ülkesi Vatandaşı </a:t>
          </a:r>
          <a:endParaRPr lang="tr-TR" sz="2400" kern="1200" dirty="0"/>
        </a:p>
      </dsp:txBody>
      <dsp:txXfrm>
        <a:off x="591106" y="752369"/>
        <a:ext cx="1763001" cy="1175333"/>
      </dsp:txXfrm>
    </dsp:sp>
    <dsp:sp modelId="{2CE343C6-A236-496E-917D-4B0A9FA8D82A}">
      <dsp:nvSpPr>
        <dsp:cNvPr id="0" name=""/>
        <dsp:cNvSpPr/>
      </dsp:nvSpPr>
      <dsp:spPr>
        <a:xfrm>
          <a:off x="2647940" y="752369"/>
          <a:ext cx="2938334" cy="117533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smtClean="0"/>
            <a:t>Dil Bilgisi İspatı</a:t>
          </a:r>
          <a:endParaRPr lang="tr-TR" sz="2400" kern="1200" dirty="0"/>
        </a:p>
      </dsp:txBody>
      <dsp:txXfrm>
        <a:off x="3235607" y="752369"/>
        <a:ext cx="1763001" cy="1175333"/>
      </dsp:txXfrm>
    </dsp:sp>
    <dsp:sp modelId="{47F86B99-0BB2-4F53-BB6E-37DB4575DA11}">
      <dsp:nvSpPr>
        <dsp:cNvPr id="0" name=""/>
        <dsp:cNvSpPr/>
      </dsp:nvSpPr>
      <dsp:spPr>
        <a:xfrm>
          <a:off x="5196733" y="752369"/>
          <a:ext cx="3489095" cy="117533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smtClean="0">
              <a:solidFill>
                <a:srgbClr val="FFFF00"/>
              </a:solidFill>
            </a:rPr>
            <a:t>Hangi Eyalet ?</a:t>
          </a:r>
          <a:endParaRPr lang="tr-TR" sz="2400" kern="1200" dirty="0">
            <a:solidFill>
              <a:srgbClr val="FFFF00"/>
            </a:solidFill>
          </a:endParaRPr>
        </a:p>
      </dsp:txBody>
      <dsp:txXfrm>
        <a:off x="5784400" y="752369"/>
        <a:ext cx="2313762" cy="117533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E76284-925A-4E19-820F-E66D3A837CE8}">
      <dsp:nvSpPr>
        <dsp:cNvPr id="0" name=""/>
        <dsp:cNvSpPr/>
      </dsp:nvSpPr>
      <dsp:spPr>
        <a:xfrm>
          <a:off x="35" y="15283"/>
          <a:ext cx="3398475" cy="11649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smtClean="0"/>
            <a:t>Genel Almanca</a:t>
          </a:r>
          <a:endParaRPr lang="tr-TR" sz="2800" kern="1200" dirty="0"/>
        </a:p>
      </dsp:txBody>
      <dsp:txXfrm>
        <a:off x="35" y="15283"/>
        <a:ext cx="3398475" cy="1164961"/>
      </dsp:txXfrm>
    </dsp:sp>
    <dsp:sp modelId="{1DACFF78-CB51-4B1B-8F19-C3C004390A82}">
      <dsp:nvSpPr>
        <dsp:cNvPr id="0" name=""/>
        <dsp:cNvSpPr/>
      </dsp:nvSpPr>
      <dsp:spPr>
        <a:xfrm>
          <a:off x="35" y="1180244"/>
          <a:ext cx="3398475" cy="1756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000" kern="1200" dirty="0" smtClean="0"/>
            <a:t>Goethe Institute B2/C1</a:t>
          </a:r>
          <a:endParaRPr lang="tr-TR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000" kern="1200" dirty="0" smtClean="0"/>
            <a:t>Telch B2/C1</a:t>
          </a:r>
          <a:endParaRPr lang="tr-TR" sz="2000" kern="1200" dirty="0"/>
        </a:p>
      </dsp:txBody>
      <dsp:txXfrm>
        <a:off x="35" y="1180244"/>
        <a:ext cx="3398475" cy="1756800"/>
      </dsp:txXfrm>
    </dsp:sp>
    <dsp:sp modelId="{E3F0C305-5875-43B3-9ACE-2981E7B290CD}">
      <dsp:nvSpPr>
        <dsp:cNvPr id="0" name=""/>
        <dsp:cNvSpPr/>
      </dsp:nvSpPr>
      <dsp:spPr>
        <a:xfrm>
          <a:off x="3874297" y="15283"/>
          <a:ext cx="3398475" cy="11649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smtClean="0"/>
            <a:t>Tıbbı Almanca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smtClean="0"/>
            <a:t>(FSP)</a:t>
          </a:r>
          <a:endParaRPr lang="tr-TR" sz="2000" kern="1200" dirty="0"/>
        </a:p>
      </dsp:txBody>
      <dsp:txXfrm>
        <a:off x="3874297" y="15283"/>
        <a:ext cx="3398475" cy="1164961"/>
      </dsp:txXfrm>
    </dsp:sp>
    <dsp:sp modelId="{6C9E675C-E8BE-42AC-BD55-E67206EB4B92}">
      <dsp:nvSpPr>
        <dsp:cNvPr id="0" name=""/>
        <dsp:cNvSpPr/>
      </dsp:nvSpPr>
      <dsp:spPr>
        <a:xfrm>
          <a:off x="3874297" y="1180244"/>
          <a:ext cx="3398475" cy="1756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000" kern="1200" dirty="0" smtClean="0"/>
            <a:t>Telch FSP                      (sadece Schleswig-Holstein, Saarland eyaletleri)</a:t>
          </a:r>
          <a:endParaRPr lang="tr-TR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r-TR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000" kern="1200" dirty="0" smtClean="0"/>
            <a:t>Aerztekammer FSP</a:t>
          </a:r>
          <a:endParaRPr lang="tr-TR" sz="2000" kern="1200" dirty="0"/>
        </a:p>
      </dsp:txBody>
      <dsp:txXfrm>
        <a:off x="3874297" y="1180244"/>
        <a:ext cx="3398475" cy="17568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CFEBF9-0B75-4786-976B-707D5243FF5E}">
      <dsp:nvSpPr>
        <dsp:cNvPr id="0" name=""/>
        <dsp:cNvSpPr/>
      </dsp:nvSpPr>
      <dsp:spPr>
        <a:xfrm>
          <a:off x="0" y="0"/>
          <a:ext cx="2304258" cy="11521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500" kern="1200" dirty="0" smtClean="0"/>
            <a:t>İlgili</a:t>
          </a:r>
          <a:r>
            <a:rPr lang="tr-TR" sz="2500" kern="1200" baseline="0" dirty="0" smtClean="0"/>
            <a:t> Devlet Dairesine Başvuru</a:t>
          </a:r>
          <a:endParaRPr lang="tr-TR" sz="2500" kern="1200" dirty="0"/>
        </a:p>
      </dsp:txBody>
      <dsp:txXfrm>
        <a:off x="33745" y="33745"/>
        <a:ext cx="2236768" cy="108463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CFEBF9-0B75-4786-976B-707D5243FF5E}">
      <dsp:nvSpPr>
        <dsp:cNvPr id="0" name=""/>
        <dsp:cNvSpPr/>
      </dsp:nvSpPr>
      <dsp:spPr>
        <a:xfrm>
          <a:off x="0" y="90010"/>
          <a:ext cx="2520279" cy="12601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smtClean="0"/>
            <a:t>İlgili</a:t>
          </a:r>
          <a:r>
            <a:rPr lang="tr-TR" sz="2400" kern="1200" baseline="0" dirty="0" smtClean="0"/>
            <a:t> Devlet Dairesi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baseline="0" dirty="0" smtClean="0">
              <a:solidFill>
                <a:srgbClr val="FF0000"/>
              </a:solidFill>
            </a:rPr>
            <a:t>(Landesamt)</a:t>
          </a:r>
          <a:endParaRPr lang="tr-TR" sz="2400" kern="1200" dirty="0">
            <a:solidFill>
              <a:srgbClr val="FF0000"/>
            </a:solidFill>
          </a:endParaRPr>
        </a:p>
      </dsp:txBody>
      <dsp:txXfrm>
        <a:off x="36908" y="126918"/>
        <a:ext cx="2446463" cy="118632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BA0D3-97E5-4CC8-9765-BF278147B218}" type="datetimeFigureOut">
              <a:rPr lang="tr-TR" smtClean="0"/>
              <a:t>22.04.2025</a:t>
            </a:fld>
            <a:endParaRPr lang="tr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279D69-F03F-483D-BAA1-F6D2AFD37535}" type="slidenum">
              <a:rPr lang="tr-TR" smtClean="0"/>
              <a:t>‹Nr.›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65464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79D69-F03F-483D-BAA1-F6D2AFD37535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55128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79D69-F03F-483D-BAA1-F6D2AFD37535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2593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79D69-F03F-483D-BAA1-F6D2AFD37535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2593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79D69-F03F-483D-BAA1-F6D2AFD37535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2593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58E0E-ECB9-4A21-ADD9-548E01B452B3}" type="datetimeFigureOut">
              <a:rPr lang="tr-TR" smtClean="0"/>
              <a:t>22.04.2025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3C501-1369-4F7C-80FE-E68971278852}" type="slidenum">
              <a:rPr lang="tr-TR" smtClean="0"/>
              <a:t>‹Nr.›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42237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58E0E-ECB9-4A21-ADD9-548E01B452B3}" type="datetimeFigureOut">
              <a:rPr lang="tr-TR" smtClean="0"/>
              <a:t>22.04.2025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3C501-1369-4F7C-80FE-E68971278852}" type="slidenum">
              <a:rPr lang="tr-TR" smtClean="0"/>
              <a:t>‹Nr.›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01453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58E0E-ECB9-4A21-ADD9-548E01B452B3}" type="datetimeFigureOut">
              <a:rPr lang="tr-TR" smtClean="0"/>
              <a:t>22.04.2025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3C501-1369-4F7C-80FE-E68971278852}" type="slidenum">
              <a:rPr lang="tr-TR" smtClean="0"/>
              <a:t>‹Nr.›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88982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58E0E-ECB9-4A21-ADD9-548E01B452B3}" type="datetimeFigureOut">
              <a:rPr lang="tr-TR" smtClean="0"/>
              <a:t>22.04.2025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3C501-1369-4F7C-80FE-E68971278852}" type="slidenum">
              <a:rPr lang="tr-TR" smtClean="0"/>
              <a:t>‹Nr.›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60867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58E0E-ECB9-4A21-ADD9-548E01B452B3}" type="datetimeFigureOut">
              <a:rPr lang="tr-TR" smtClean="0"/>
              <a:t>22.04.2025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3C501-1369-4F7C-80FE-E68971278852}" type="slidenum">
              <a:rPr lang="tr-TR" smtClean="0"/>
              <a:t>‹Nr.›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46102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58E0E-ECB9-4A21-ADD9-548E01B452B3}" type="datetimeFigureOut">
              <a:rPr lang="tr-TR" smtClean="0"/>
              <a:t>22.04.2025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3C501-1369-4F7C-80FE-E68971278852}" type="slidenum">
              <a:rPr lang="tr-TR" smtClean="0"/>
              <a:t>‹Nr.›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30576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58E0E-ECB9-4A21-ADD9-548E01B452B3}" type="datetimeFigureOut">
              <a:rPr lang="tr-TR" smtClean="0"/>
              <a:t>22.04.2025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3C501-1369-4F7C-80FE-E68971278852}" type="slidenum">
              <a:rPr lang="tr-TR" smtClean="0"/>
              <a:t>‹Nr.›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42578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58E0E-ECB9-4A21-ADD9-548E01B452B3}" type="datetimeFigureOut">
              <a:rPr lang="tr-TR" smtClean="0"/>
              <a:t>22.04.2025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3C501-1369-4F7C-80FE-E68971278852}" type="slidenum">
              <a:rPr lang="tr-TR" smtClean="0"/>
              <a:t>‹Nr.›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5760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58E0E-ECB9-4A21-ADD9-548E01B452B3}" type="datetimeFigureOut">
              <a:rPr lang="tr-TR" smtClean="0"/>
              <a:t>22.04.2025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3C501-1369-4F7C-80FE-E68971278852}" type="slidenum">
              <a:rPr lang="tr-TR" smtClean="0"/>
              <a:t>‹Nr.›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13358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58E0E-ECB9-4A21-ADD9-548E01B452B3}" type="datetimeFigureOut">
              <a:rPr lang="tr-TR" smtClean="0"/>
              <a:t>22.04.2025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3C501-1369-4F7C-80FE-E68971278852}" type="slidenum">
              <a:rPr lang="tr-TR" smtClean="0"/>
              <a:t>‹Nr.›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19852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58E0E-ECB9-4A21-ADD9-548E01B452B3}" type="datetimeFigureOut">
              <a:rPr lang="tr-TR" smtClean="0"/>
              <a:t>22.04.2025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3C501-1369-4F7C-80FE-E68971278852}" type="slidenum">
              <a:rPr lang="tr-TR" smtClean="0"/>
              <a:t>‹Nr.›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43723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58E0E-ECB9-4A21-ADD9-548E01B452B3}" type="datetimeFigureOut">
              <a:rPr lang="tr-TR" smtClean="0"/>
              <a:t>22.04.2025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13C501-1369-4F7C-80FE-E68971278852}" type="slidenum">
              <a:rPr lang="tr-TR" smtClean="0"/>
              <a:t>‹Nr.›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37632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3" Type="http://schemas.openxmlformats.org/officeDocument/2006/relationships/diagramLayout" Target="../diagrams/layout9.xml"/><Relationship Id="rId7" Type="http://schemas.openxmlformats.org/officeDocument/2006/relationships/diagramData" Target="../diagrams/data10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11" Type="http://schemas.microsoft.com/office/2007/relationships/diagramDrawing" Target="../diagrams/drawing10.xml"/><Relationship Id="rId5" Type="http://schemas.openxmlformats.org/officeDocument/2006/relationships/diagramColors" Target="../diagrams/colors9.xml"/><Relationship Id="rId10" Type="http://schemas.openxmlformats.org/officeDocument/2006/relationships/diagramColors" Target="../diagrams/colors10.xml"/><Relationship Id="rId4" Type="http://schemas.openxmlformats.org/officeDocument/2006/relationships/diagramQuickStyle" Target="../diagrams/quickStyle9.xml"/><Relationship Id="rId9" Type="http://schemas.openxmlformats.org/officeDocument/2006/relationships/diagramQuickStyle" Target="../diagrams/quickStyle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180" y="4293096"/>
            <a:ext cx="8589640" cy="864096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tr-T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Almanya’da doktor olmak</a:t>
            </a:r>
            <a:endParaRPr lang="tr-TR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15" t="23897" r="11015" b="50919"/>
          <a:stretch/>
        </p:blipFill>
        <p:spPr bwMode="auto">
          <a:xfrm>
            <a:off x="539552" y="44624"/>
            <a:ext cx="8220371" cy="179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3" t="21198" r="18353" b="10813"/>
          <a:stretch/>
        </p:blipFill>
        <p:spPr bwMode="auto">
          <a:xfrm>
            <a:off x="539552" y="1916832"/>
            <a:ext cx="8208912" cy="4395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67544" y="5661248"/>
            <a:ext cx="8280920" cy="120032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r-T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Fatih Gücer, MD</a:t>
            </a:r>
          </a:p>
          <a:p>
            <a:pPr algn="ctr"/>
            <a:r>
              <a:rPr lang="tr-T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Catholic </a:t>
            </a:r>
            <a:r>
              <a:rPr lang="tr-T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Clinics of Koblenz - Montabaur    </a:t>
            </a:r>
          </a:p>
          <a:p>
            <a:pPr algn="ctr"/>
            <a:r>
              <a:rPr lang="tr-T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Academic Teaching and Training Hosp. of Johannes Gutenberg University of </a:t>
            </a:r>
            <a:r>
              <a:rPr lang="tr-T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Mainz</a:t>
            </a:r>
          </a:p>
          <a:p>
            <a:pPr algn="ctr"/>
            <a:r>
              <a:rPr lang="tr-T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Koblenz- </a:t>
            </a:r>
            <a:r>
              <a:rPr lang="tr-T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Germany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2409" y="2020778"/>
            <a:ext cx="7301999" cy="40011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tr-TR" sz="2000" dirty="0" smtClean="0">
                <a:solidFill>
                  <a:schemeClr val="bg1"/>
                </a:solidFill>
              </a:rPr>
              <a:t>Almanya’da ihtisas / </a:t>
            </a:r>
            <a:r>
              <a:rPr lang="de-DE" sz="2000" dirty="0" err="1" smtClean="0">
                <a:solidFill>
                  <a:schemeClr val="bg1"/>
                </a:solidFill>
              </a:rPr>
              <a:t>Almanya´da</a:t>
            </a:r>
            <a:r>
              <a:rPr lang="de-DE" sz="2000" dirty="0" smtClean="0">
                <a:solidFill>
                  <a:schemeClr val="bg1"/>
                </a:solidFill>
              </a:rPr>
              <a:t> Kadin Hast. </a:t>
            </a:r>
            <a:r>
              <a:rPr lang="de-DE" sz="2000" dirty="0" err="1" smtClean="0">
                <a:solidFill>
                  <a:schemeClr val="bg1"/>
                </a:solidFill>
              </a:rPr>
              <a:t>Ve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Dogum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Uzm</a:t>
            </a:r>
            <a:r>
              <a:rPr lang="de-DE" sz="2000" dirty="0" smtClean="0">
                <a:solidFill>
                  <a:schemeClr val="bg1"/>
                </a:solidFill>
              </a:rPr>
              <a:t>. </a:t>
            </a:r>
            <a:r>
              <a:rPr lang="de-DE" sz="2000" dirty="0" err="1">
                <a:solidFill>
                  <a:schemeClr val="bg1"/>
                </a:solidFill>
              </a:rPr>
              <a:t>o</a:t>
            </a:r>
            <a:r>
              <a:rPr lang="de-DE" sz="2000" dirty="0" err="1" smtClean="0">
                <a:solidFill>
                  <a:schemeClr val="bg1"/>
                </a:solidFill>
              </a:rPr>
              <a:t>lmak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endParaRPr lang="tr-T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84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3216436" y="1375654"/>
            <a:ext cx="5040058" cy="4420028"/>
          </a:xfrm>
          <a:custGeom>
            <a:avLst/>
            <a:gdLst>
              <a:gd name="connsiteX0" fmla="*/ 414270 w 5040058"/>
              <a:gd name="connsiteY0" fmla="*/ 923793 h 4420028"/>
              <a:gd name="connsiteX1" fmla="*/ 454611 w 5040058"/>
              <a:gd name="connsiteY1" fmla="*/ 90075 h 4420028"/>
              <a:gd name="connsiteX2" fmla="*/ 5040058 w 5040058"/>
              <a:gd name="connsiteY2" fmla="*/ 22840 h 4420028"/>
              <a:gd name="connsiteX3" fmla="*/ 5040058 w 5040058"/>
              <a:gd name="connsiteY3" fmla="*/ 22840 h 4420028"/>
              <a:gd name="connsiteX4" fmla="*/ 4999717 w 5040058"/>
              <a:gd name="connsiteY4" fmla="*/ 4379687 h 4420028"/>
              <a:gd name="connsiteX5" fmla="*/ 4999717 w 5040058"/>
              <a:gd name="connsiteY5" fmla="*/ 4379687 h 4420028"/>
              <a:gd name="connsiteX6" fmla="*/ 3560882 w 5040058"/>
              <a:gd name="connsiteY6" fmla="*/ 4406581 h 4420028"/>
              <a:gd name="connsiteX7" fmla="*/ 3466752 w 5040058"/>
              <a:gd name="connsiteY7" fmla="*/ 4366240 h 4420028"/>
              <a:gd name="connsiteX8" fmla="*/ 3493646 w 5040058"/>
              <a:gd name="connsiteY8" fmla="*/ 4393134 h 4420028"/>
              <a:gd name="connsiteX9" fmla="*/ 3789482 w 5040058"/>
              <a:gd name="connsiteY9" fmla="*/ 4406581 h 4420028"/>
              <a:gd name="connsiteX10" fmla="*/ 3789482 w 5040058"/>
              <a:gd name="connsiteY10" fmla="*/ 4406581 h 4420028"/>
              <a:gd name="connsiteX11" fmla="*/ 3426411 w 5040058"/>
              <a:gd name="connsiteY11" fmla="*/ 4420028 h 4420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40058" h="4420028">
                <a:moveTo>
                  <a:pt x="414270" y="923793"/>
                </a:moveTo>
                <a:cubicBezTo>
                  <a:pt x="48958" y="582013"/>
                  <a:pt x="-316354" y="240234"/>
                  <a:pt x="454611" y="90075"/>
                </a:cubicBezTo>
                <a:cubicBezTo>
                  <a:pt x="1225576" y="-60084"/>
                  <a:pt x="5040058" y="22840"/>
                  <a:pt x="5040058" y="22840"/>
                </a:cubicBezTo>
                <a:lnTo>
                  <a:pt x="5040058" y="22840"/>
                </a:lnTo>
                <a:lnTo>
                  <a:pt x="4999717" y="4379687"/>
                </a:lnTo>
                <a:lnTo>
                  <a:pt x="4999717" y="4379687"/>
                </a:lnTo>
                <a:lnTo>
                  <a:pt x="3560882" y="4406581"/>
                </a:lnTo>
                <a:cubicBezTo>
                  <a:pt x="3305388" y="4404340"/>
                  <a:pt x="3477958" y="4368481"/>
                  <a:pt x="3466752" y="4366240"/>
                </a:cubicBezTo>
                <a:cubicBezTo>
                  <a:pt x="3455546" y="4363999"/>
                  <a:pt x="3439858" y="4386411"/>
                  <a:pt x="3493646" y="4393134"/>
                </a:cubicBezTo>
                <a:cubicBezTo>
                  <a:pt x="3547434" y="4399858"/>
                  <a:pt x="3789482" y="4406581"/>
                  <a:pt x="3789482" y="4406581"/>
                </a:cubicBezTo>
                <a:lnTo>
                  <a:pt x="3789482" y="4406581"/>
                </a:lnTo>
                <a:lnTo>
                  <a:pt x="3426411" y="442002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1580490"/>
              </p:ext>
            </p:extLst>
          </p:nvPr>
        </p:nvGraphicFramePr>
        <p:xfrm>
          <a:off x="-561256" y="1567333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Almanya’da doktor olmak </a:t>
            </a:r>
            <a:endParaRPr lang="tr-T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6660232" y="4581128"/>
            <a:ext cx="504056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TextBox 2"/>
          <p:cNvSpPr txBox="1"/>
          <p:nvPr/>
        </p:nvSpPr>
        <p:spPr>
          <a:xfrm>
            <a:off x="7164288" y="4571836"/>
            <a:ext cx="931665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tr-TR" dirty="0" smtClean="0">
                <a:solidFill>
                  <a:schemeClr val="bg1"/>
                </a:solidFill>
              </a:rPr>
              <a:t>Denklik </a:t>
            </a:r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7164288" y="5661248"/>
            <a:ext cx="432048" cy="2256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Right Arrow 7"/>
          <p:cNvSpPr/>
          <p:nvPr/>
        </p:nvSpPr>
        <p:spPr>
          <a:xfrm rot="16200000">
            <a:off x="7956376" y="3573016"/>
            <a:ext cx="57606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Right Arrow 8"/>
          <p:cNvSpPr/>
          <p:nvPr/>
        </p:nvSpPr>
        <p:spPr>
          <a:xfrm rot="10800000">
            <a:off x="6876256" y="1268760"/>
            <a:ext cx="57606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Right Arrow 9"/>
          <p:cNvSpPr/>
          <p:nvPr/>
        </p:nvSpPr>
        <p:spPr>
          <a:xfrm rot="3037195">
            <a:off x="3220689" y="2086825"/>
            <a:ext cx="57606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Right Arrow 10"/>
          <p:cNvSpPr/>
          <p:nvPr/>
        </p:nvSpPr>
        <p:spPr>
          <a:xfrm>
            <a:off x="6660232" y="2708920"/>
            <a:ext cx="504056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TextBox 11"/>
          <p:cNvSpPr txBox="1"/>
          <p:nvPr/>
        </p:nvSpPr>
        <p:spPr>
          <a:xfrm>
            <a:off x="7308304" y="2636912"/>
            <a:ext cx="825867" cy="64633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tr-TR" dirty="0" smtClean="0">
                <a:solidFill>
                  <a:schemeClr val="bg1"/>
                </a:solidFill>
              </a:rPr>
              <a:t>Asist. </a:t>
            </a:r>
          </a:p>
          <a:p>
            <a:r>
              <a:rPr lang="tr-TR" dirty="0" smtClean="0">
                <a:solidFill>
                  <a:schemeClr val="bg1"/>
                </a:solidFill>
              </a:rPr>
              <a:t>Eğitimi</a:t>
            </a:r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6660232" y="3717032"/>
            <a:ext cx="504056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TextBox 13"/>
          <p:cNvSpPr txBox="1"/>
          <p:nvPr/>
        </p:nvSpPr>
        <p:spPr>
          <a:xfrm>
            <a:off x="7164288" y="3717032"/>
            <a:ext cx="931665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tr-TR" dirty="0" smtClean="0">
                <a:solidFill>
                  <a:schemeClr val="bg1"/>
                </a:solidFill>
              </a:rPr>
              <a:t>Denklik </a:t>
            </a:r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15" name="Down Arrow 14"/>
          <p:cNvSpPr/>
          <p:nvPr/>
        </p:nvSpPr>
        <p:spPr>
          <a:xfrm>
            <a:off x="5724128" y="2276872"/>
            <a:ext cx="216024" cy="19597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00"/>
              </a:solidFill>
            </a:endParaRPr>
          </a:p>
        </p:txBody>
      </p:sp>
      <p:sp>
        <p:nvSpPr>
          <p:cNvPr id="16" name="Down Arrow 15"/>
          <p:cNvSpPr/>
          <p:nvPr/>
        </p:nvSpPr>
        <p:spPr>
          <a:xfrm>
            <a:off x="5724128" y="3233030"/>
            <a:ext cx="216024" cy="19597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42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76672"/>
            <a:ext cx="5544616" cy="6021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85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tr-T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Almanya’da doktor olmak </a:t>
            </a:r>
            <a:endParaRPr lang="tr-T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823192886"/>
              </p:ext>
            </p:extLst>
          </p:nvPr>
        </p:nvGraphicFramePr>
        <p:xfrm>
          <a:off x="179512" y="620688"/>
          <a:ext cx="8784976" cy="2680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6448670"/>
              </p:ext>
            </p:extLst>
          </p:nvPr>
        </p:nvGraphicFramePr>
        <p:xfrm>
          <a:off x="1115616" y="3284984"/>
          <a:ext cx="7272808" cy="2952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Right Arrow 5"/>
          <p:cNvSpPr/>
          <p:nvPr/>
        </p:nvSpPr>
        <p:spPr>
          <a:xfrm rot="5400000">
            <a:off x="3743907" y="2788346"/>
            <a:ext cx="648072" cy="2880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Right Arrow 17"/>
          <p:cNvSpPr/>
          <p:nvPr/>
        </p:nvSpPr>
        <p:spPr>
          <a:xfrm>
            <a:off x="4283968" y="4725144"/>
            <a:ext cx="648072" cy="2880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TextBox 6"/>
          <p:cNvSpPr txBox="1"/>
          <p:nvPr/>
        </p:nvSpPr>
        <p:spPr>
          <a:xfrm>
            <a:off x="5724128" y="2617748"/>
            <a:ext cx="27622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Hospitasyon !!!!! </a:t>
            </a:r>
            <a:endParaRPr lang="tr-T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898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52380"/>
            <a:ext cx="4397722" cy="164196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476672"/>
            <a:ext cx="3606006" cy="160686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2276872"/>
            <a:ext cx="4446463" cy="401044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9650" y="2924944"/>
            <a:ext cx="6674350" cy="208823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8144" y="4725144"/>
            <a:ext cx="2486794" cy="168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47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Başvuruya Hazırlık ve Dil Öğrenimi</a:t>
            </a:r>
            <a:endParaRPr lang="tr-T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70000" lnSpcReduction="20000"/>
          </a:bodyPr>
          <a:lstStyle/>
          <a:p>
            <a:r>
              <a:rPr lang="tr-TR" dirty="0" smtClean="0"/>
              <a:t>Belge Toplama ve Dil Öğrenimi Süreci</a:t>
            </a:r>
          </a:p>
          <a:p>
            <a:r>
              <a:rPr lang="tr-TR" dirty="0" smtClean="0"/>
              <a:t>Gerekli Belgeler (Bundeslaender !!!) </a:t>
            </a:r>
          </a:p>
          <a:p>
            <a:pPr lvl="1"/>
            <a:r>
              <a:rPr lang="tr-TR" dirty="0" smtClean="0"/>
              <a:t>Transcript, detaylı, içerikli …</a:t>
            </a:r>
          </a:p>
          <a:p>
            <a:pPr lvl="1"/>
            <a:r>
              <a:rPr lang="tr-TR" dirty="0" smtClean="0"/>
              <a:t>Eksiklikleri sorun, araştırın (acil tıp, adli tıp, Geriatri)</a:t>
            </a:r>
          </a:p>
          <a:p>
            <a:pPr lvl="1"/>
            <a:r>
              <a:rPr lang="tr-TR" dirty="0" smtClean="0"/>
              <a:t>6. sınıf internlük açılımını anlattırın</a:t>
            </a:r>
          </a:p>
          <a:p>
            <a:pPr lvl="1"/>
            <a:r>
              <a:rPr lang="tr-TR" dirty="0" smtClean="0"/>
              <a:t>Tüm çalışılan yerlerden çalışma belgesi ve yapılan işlerin dökümü </a:t>
            </a:r>
          </a:p>
          <a:p>
            <a:pPr lvl="1"/>
            <a:r>
              <a:rPr lang="tr-TR" dirty="0" smtClean="0"/>
              <a:t>Detaylı asistan karnesi </a:t>
            </a:r>
          </a:p>
          <a:p>
            <a:pPr marL="457200" lvl="1" indent="0">
              <a:buNone/>
            </a:pPr>
            <a:r>
              <a:rPr lang="tr-TR" dirty="0"/>
              <a:t>	</a:t>
            </a:r>
            <a:r>
              <a:rPr lang="tr-TR" dirty="0" smtClean="0"/>
              <a:t>Alman asistan karnelerine bakın, googeln !!!</a:t>
            </a:r>
          </a:p>
          <a:p>
            <a:pPr marL="457200" lvl="1" indent="0">
              <a:buNone/>
            </a:pPr>
            <a:r>
              <a:rPr lang="tr-TR" dirty="0"/>
              <a:t>	</a:t>
            </a:r>
            <a:r>
              <a:rPr lang="tr-TR" dirty="0" smtClean="0"/>
              <a:t>	Kolposkopie, CTG, USG sayısını unutmayın</a:t>
            </a:r>
          </a:p>
          <a:p>
            <a:pPr lvl="1"/>
            <a:r>
              <a:rPr lang="tr-TR" dirty="0" smtClean="0"/>
              <a:t>Klinik şefi veya bölüm başkanından ayrıca içeriği anlatır belge</a:t>
            </a:r>
          </a:p>
          <a:p>
            <a:pPr lvl="1"/>
            <a:r>
              <a:rPr lang="tr-TR" dirty="0" smtClean="0"/>
              <a:t>Savcılık iyi hal belgesi, Tabip odasi good standing belgesi </a:t>
            </a:r>
          </a:p>
          <a:p>
            <a:pPr lvl="1"/>
            <a:endParaRPr lang="tr-TR" dirty="0" smtClean="0"/>
          </a:p>
          <a:p>
            <a:r>
              <a:rPr lang="tr-TR" dirty="0" smtClean="0"/>
              <a:t>Tüm belgeler apostilli olmalı, apostil olması için de tüm belgeler TC Hükümeti veri tabanında imza örneği olan biri tarafından imzalanmalı</a:t>
            </a:r>
          </a:p>
          <a:p>
            <a:r>
              <a:rPr lang="tr-TR" dirty="0" smtClean="0"/>
              <a:t>Tercüme koşulları (genelde Almanya da tercüme isteniyor)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6962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09" r="33856" b="4963"/>
          <a:stretch/>
        </p:blipFill>
        <p:spPr bwMode="auto">
          <a:xfrm>
            <a:off x="142346" y="620688"/>
            <a:ext cx="8874860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923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6" t="14706" r="20524" b="6250"/>
          <a:stretch/>
        </p:blipFill>
        <p:spPr bwMode="auto">
          <a:xfrm>
            <a:off x="323528" y="260648"/>
            <a:ext cx="8455079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251520" y="2420888"/>
            <a:ext cx="576064" cy="2880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Right Arrow 5"/>
          <p:cNvSpPr/>
          <p:nvPr/>
        </p:nvSpPr>
        <p:spPr>
          <a:xfrm>
            <a:off x="251520" y="3933056"/>
            <a:ext cx="576064" cy="2880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5614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«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1" t="4963" r="19593" b="4228"/>
          <a:stretch/>
        </p:blipFill>
        <p:spPr bwMode="auto">
          <a:xfrm>
            <a:off x="-108520" y="170528"/>
            <a:ext cx="9332260" cy="6642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971600" y="3284984"/>
            <a:ext cx="576064" cy="2880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Right Arrow 5"/>
          <p:cNvSpPr/>
          <p:nvPr/>
        </p:nvSpPr>
        <p:spPr>
          <a:xfrm>
            <a:off x="971600" y="2348880"/>
            <a:ext cx="576064" cy="2880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0752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1" t="14521" r="40677" b="6250"/>
          <a:stretch/>
        </p:blipFill>
        <p:spPr bwMode="auto">
          <a:xfrm>
            <a:off x="611560" y="180625"/>
            <a:ext cx="7416824" cy="6523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ight Arrow 2"/>
          <p:cNvSpPr/>
          <p:nvPr/>
        </p:nvSpPr>
        <p:spPr>
          <a:xfrm>
            <a:off x="1691680" y="3429000"/>
            <a:ext cx="576064" cy="2880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3383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5" t="4043" r="15666" b="5144"/>
          <a:stretch/>
        </p:blipFill>
        <p:spPr bwMode="auto">
          <a:xfrm>
            <a:off x="26023" y="600345"/>
            <a:ext cx="9019484" cy="599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966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5780" y="2535485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tr-T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r-T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 hangi bir firma veya aracı kurum ile bağlantım yoktur !</a:t>
            </a:r>
            <a:br>
              <a:rPr lang="tr-T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r-T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tr-T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r-T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Keine finanzielle Verbindung ! </a:t>
            </a:r>
            <a:br>
              <a:rPr lang="tr-T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r-T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tr-T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r-T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conflict of interest !</a:t>
            </a:r>
            <a:br>
              <a:rPr lang="tr-T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tr-T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33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93949740"/>
              </p:ext>
            </p:extLst>
          </p:nvPr>
        </p:nvGraphicFramePr>
        <p:xfrm>
          <a:off x="899592" y="1772816"/>
          <a:ext cx="2312822" cy="11521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Almanya’da doktor olmak </a:t>
            </a:r>
            <a:endParaRPr lang="tr-T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3419872" y="2204864"/>
            <a:ext cx="57606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0" name="Group 9"/>
          <p:cNvGrpSpPr/>
          <p:nvPr/>
        </p:nvGrpSpPr>
        <p:grpSpPr>
          <a:xfrm>
            <a:off x="4283968" y="1772816"/>
            <a:ext cx="2393703" cy="1196851"/>
            <a:chOff x="3333064" y="2763586"/>
            <a:chExt cx="2393703" cy="1196851"/>
          </a:xfrm>
        </p:grpSpPr>
        <p:sp>
          <p:nvSpPr>
            <p:cNvPr id="11" name="Rounded Rectangle 10"/>
            <p:cNvSpPr/>
            <p:nvPr/>
          </p:nvSpPr>
          <p:spPr>
            <a:xfrm>
              <a:off x="3333064" y="2763586"/>
              <a:ext cx="2393703" cy="119685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ounded Rectangle 4"/>
            <p:cNvSpPr/>
            <p:nvPr/>
          </p:nvSpPr>
          <p:spPr>
            <a:xfrm>
              <a:off x="3368119" y="2798641"/>
              <a:ext cx="2323593" cy="11267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605" tIns="14605" rIns="14605" bIns="14605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2300" dirty="0" smtClean="0"/>
                <a:t>Evrak İncleme Süreci </a:t>
              </a:r>
              <a:endParaRPr lang="tr-TR" sz="2300" kern="1200" dirty="0"/>
            </a:p>
          </p:txBody>
        </p:sp>
      </p:grpSp>
      <p:sp>
        <p:nvSpPr>
          <p:cNvPr id="18" name="Right Arrow 17"/>
          <p:cNvSpPr/>
          <p:nvPr/>
        </p:nvSpPr>
        <p:spPr>
          <a:xfrm rot="5400000">
            <a:off x="5220072" y="3212976"/>
            <a:ext cx="57606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9" name="Group 18"/>
          <p:cNvGrpSpPr/>
          <p:nvPr/>
        </p:nvGrpSpPr>
        <p:grpSpPr>
          <a:xfrm>
            <a:off x="4283968" y="3744317"/>
            <a:ext cx="2393703" cy="1196851"/>
            <a:chOff x="3333064" y="2763586"/>
            <a:chExt cx="2393703" cy="1196851"/>
          </a:xfrm>
        </p:grpSpPr>
        <p:sp>
          <p:nvSpPr>
            <p:cNvPr id="20" name="Rounded Rectangle 19"/>
            <p:cNvSpPr/>
            <p:nvPr/>
          </p:nvSpPr>
          <p:spPr>
            <a:xfrm>
              <a:off x="3333064" y="2763586"/>
              <a:ext cx="2393703" cy="119685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ounded Rectangle 4"/>
            <p:cNvSpPr/>
            <p:nvPr/>
          </p:nvSpPr>
          <p:spPr>
            <a:xfrm>
              <a:off x="3368119" y="2798641"/>
              <a:ext cx="2323593" cy="11267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605" tIns="14605" rIns="14605" bIns="14605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2300" dirty="0" smtClean="0"/>
                <a:t>Evraklar Tam </a:t>
              </a:r>
              <a:endParaRPr lang="tr-TR" sz="2300" kern="12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331640" y="4824437"/>
            <a:ext cx="2393703" cy="1196851"/>
            <a:chOff x="3333064" y="2763586"/>
            <a:chExt cx="2393703" cy="1196851"/>
          </a:xfrm>
        </p:grpSpPr>
        <p:sp>
          <p:nvSpPr>
            <p:cNvPr id="23" name="Rounded Rectangle 22"/>
            <p:cNvSpPr/>
            <p:nvPr/>
          </p:nvSpPr>
          <p:spPr>
            <a:xfrm>
              <a:off x="3333064" y="2763586"/>
              <a:ext cx="2393703" cy="119685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Rounded Rectangle 4"/>
            <p:cNvSpPr/>
            <p:nvPr/>
          </p:nvSpPr>
          <p:spPr>
            <a:xfrm>
              <a:off x="3368119" y="2798641"/>
              <a:ext cx="2323593" cy="11267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605" tIns="14605" rIns="14605" bIns="14605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2300" dirty="0" smtClean="0"/>
                <a:t>FSP için Aerztekammer </a:t>
              </a:r>
              <a:endParaRPr lang="tr-TR" sz="2300" kern="1200" dirty="0"/>
            </a:p>
          </p:txBody>
        </p:sp>
      </p:grpSp>
      <p:sp>
        <p:nvSpPr>
          <p:cNvPr id="25" name="Bent-Up Arrow 24"/>
          <p:cNvSpPr/>
          <p:nvPr/>
        </p:nvSpPr>
        <p:spPr>
          <a:xfrm rot="10800000">
            <a:off x="2699791" y="4221087"/>
            <a:ext cx="1512167" cy="539111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Right Arrow 1"/>
          <p:cNvSpPr/>
          <p:nvPr/>
        </p:nvSpPr>
        <p:spPr>
          <a:xfrm>
            <a:off x="3851920" y="5445224"/>
            <a:ext cx="79208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aphicFrame>
        <p:nvGraphicFramePr>
          <p:cNvPr id="2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4544303"/>
              </p:ext>
            </p:extLst>
          </p:nvPr>
        </p:nvGraphicFramePr>
        <p:xfrm>
          <a:off x="4788024" y="5229200"/>
          <a:ext cx="2520280" cy="1440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8" name="Right Arrow 27"/>
          <p:cNvSpPr/>
          <p:nvPr/>
        </p:nvSpPr>
        <p:spPr>
          <a:xfrm>
            <a:off x="7452320" y="5517232"/>
            <a:ext cx="79208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1014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1464392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927582359"/>
              </p:ext>
            </p:extLst>
          </p:nvPr>
        </p:nvGraphicFramePr>
        <p:xfrm>
          <a:off x="683568" y="1772816"/>
          <a:ext cx="7848872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Approbationsbehörde</a:t>
            </a:r>
            <a:br>
              <a:rPr lang="tr-T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r-T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Landesamt für ….</a:t>
            </a:r>
            <a:endParaRPr lang="tr-T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ight Arrow 7"/>
          <p:cNvSpPr/>
          <p:nvPr/>
        </p:nvSpPr>
        <p:spPr>
          <a:xfrm rot="7250470">
            <a:off x="1996430" y="1451682"/>
            <a:ext cx="576064" cy="2880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Right Arrow 9"/>
          <p:cNvSpPr/>
          <p:nvPr/>
        </p:nvSpPr>
        <p:spPr>
          <a:xfrm rot="5400000">
            <a:off x="4427984" y="1556792"/>
            <a:ext cx="576064" cy="2880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Right Arrow 10"/>
          <p:cNvSpPr/>
          <p:nvPr/>
        </p:nvSpPr>
        <p:spPr>
          <a:xfrm rot="2762210">
            <a:off x="6572644" y="1393511"/>
            <a:ext cx="576064" cy="2880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Right Arrow 11"/>
          <p:cNvSpPr/>
          <p:nvPr/>
        </p:nvSpPr>
        <p:spPr>
          <a:xfrm rot="19085009">
            <a:off x="2497160" y="3062117"/>
            <a:ext cx="1222886" cy="43204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ight Arrow 12"/>
          <p:cNvSpPr/>
          <p:nvPr/>
        </p:nvSpPr>
        <p:spPr>
          <a:xfrm rot="5400000">
            <a:off x="1339999" y="5148833"/>
            <a:ext cx="1512168" cy="37675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Right Arrow 13"/>
          <p:cNvSpPr/>
          <p:nvPr/>
        </p:nvSpPr>
        <p:spPr>
          <a:xfrm rot="5400000">
            <a:off x="3923928" y="5157192"/>
            <a:ext cx="1872208" cy="2880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-108520" y="5886400"/>
            <a:ext cx="92525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Deutsche Approbation = Alman Tıp Diploması</a:t>
            </a:r>
            <a:endParaRPr lang="tr-T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ight Bracket 8"/>
          <p:cNvSpPr/>
          <p:nvPr/>
        </p:nvSpPr>
        <p:spPr>
          <a:xfrm>
            <a:off x="5724128" y="2564904"/>
            <a:ext cx="504056" cy="2592288"/>
          </a:xfrm>
          <a:prstGeom prst="rightBracket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Left Arrow 14"/>
          <p:cNvSpPr/>
          <p:nvPr/>
        </p:nvSpPr>
        <p:spPr>
          <a:xfrm rot="5400000">
            <a:off x="6048164" y="3753036"/>
            <a:ext cx="360040" cy="2880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51244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Tıp Doktorluğu Süreci</a:t>
            </a:r>
            <a:endParaRPr lang="tr-T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7794471"/>
              </p:ext>
            </p:extLst>
          </p:nvPr>
        </p:nvGraphicFramePr>
        <p:xfrm>
          <a:off x="457200" y="1600200"/>
          <a:ext cx="843528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1667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7" t="25551" r="18973" b="8272"/>
          <a:stretch/>
        </p:blipFill>
        <p:spPr bwMode="auto">
          <a:xfrm>
            <a:off x="395536" y="1585594"/>
            <a:ext cx="8352928" cy="5011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r-T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Weiterbildungsübersicht Gyn. &amp; Geburtshilfe der D-A-CH-Staaten</a:t>
            </a:r>
            <a:endParaRPr lang="tr-T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349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5" t="25183" r="26621" b="14890"/>
          <a:stretch/>
        </p:blipFill>
        <p:spPr bwMode="auto">
          <a:xfrm>
            <a:off x="354850" y="1484783"/>
            <a:ext cx="8249598" cy="5362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r-T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Weiterbildungsübersicht Gyn. &amp; Geburtshilfe der D-A-CH-Staaten</a:t>
            </a:r>
            <a:endParaRPr lang="tr-T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376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8" t="28309" r="27448" b="40073"/>
          <a:stretch/>
        </p:blipFill>
        <p:spPr bwMode="auto">
          <a:xfrm>
            <a:off x="1867017" y="116632"/>
            <a:ext cx="5513295" cy="2312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7" t="38420" r="27263" b="13785"/>
          <a:stretch/>
        </p:blipFill>
        <p:spPr bwMode="auto">
          <a:xfrm>
            <a:off x="1259632" y="2636912"/>
            <a:ext cx="6569898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029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69" t="24660" r="34131" b="4427"/>
          <a:stretch/>
        </p:blipFill>
        <p:spPr bwMode="auto">
          <a:xfrm>
            <a:off x="2195736" y="140345"/>
            <a:ext cx="4896544" cy="6529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416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0118685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Uzmanlık Denkliği Süreci</a:t>
            </a:r>
            <a:endParaRPr lang="tr-T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ight Arrow 5"/>
          <p:cNvSpPr/>
          <p:nvPr/>
        </p:nvSpPr>
        <p:spPr>
          <a:xfrm rot="16200000">
            <a:off x="3275856" y="5085185"/>
            <a:ext cx="576064" cy="2880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TextBox 2"/>
          <p:cNvSpPr txBox="1"/>
          <p:nvPr/>
        </p:nvSpPr>
        <p:spPr>
          <a:xfrm>
            <a:off x="2339752" y="5661248"/>
            <a:ext cx="2438488" cy="923330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Üyelik Şart</a:t>
            </a:r>
          </a:p>
          <a:p>
            <a:r>
              <a:rPr lang="tr-TR" dirty="0" smtClean="0">
                <a:solidFill>
                  <a:srgbClr val="FF0000"/>
                </a:solidFill>
              </a:rPr>
              <a:t>Kadrolu çalışmak gerekli</a:t>
            </a:r>
          </a:p>
          <a:p>
            <a:r>
              <a:rPr lang="tr-TR" dirty="0" smtClean="0">
                <a:solidFill>
                  <a:srgbClr val="FF0000"/>
                </a:solidFill>
              </a:rPr>
              <a:t>Asistan olarak başlangıç</a:t>
            </a:r>
            <a:endParaRPr lang="tr-T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36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276872"/>
            <a:ext cx="8229600" cy="1143000"/>
          </a:xfrm>
        </p:spPr>
        <p:txBody>
          <a:bodyPr/>
          <a:lstStyle/>
          <a:p>
            <a:r>
              <a:rPr lang="tr-TR" dirty="0" smtClean="0"/>
              <a:t> </a:t>
            </a:r>
            <a:endParaRPr lang="tr-TR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1063724"/>
              </p:ext>
            </p:extLst>
          </p:nvPr>
        </p:nvGraphicFramePr>
        <p:xfrm>
          <a:off x="539552" y="1772791"/>
          <a:ext cx="8229600" cy="48965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457200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Önemli ek yeterlilikler / yetkinlikler</a:t>
            </a:r>
            <a:endParaRPr lang="tr-T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310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0" t="36029" r="17466" b="33273"/>
          <a:stretch/>
        </p:blipFill>
        <p:spPr bwMode="auto">
          <a:xfrm>
            <a:off x="986480" y="116632"/>
            <a:ext cx="7113912" cy="19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50" t="25183" r="27262" b="4779"/>
          <a:stretch/>
        </p:blipFill>
        <p:spPr bwMode="auto">
          <a:xfrm>
            <a:off x="1979712" y="1950532"/>
            <a:ext cx="5201017" cy="478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961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6" r="7398" b="4963"/>
          <a:stretch/>
        </p:blipFill>
        <p:spPr bwMode="auto">
          <a:xfrm>
            <a:off x="179512" y="332656"/>
            <a:ext cx="4746309" cy="2298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4" r="12669" b="13051"/>
          <a:stretch/>
        </p:blipFill>
        <p:spPr bwMode="auto">
          <a:xfrm>
            <a:off x="200417" y="2924944"/>
            <a:ext cx="4312212" cy="1995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8" r="15770" b="9560"/>
          <a:stretch/>
        </p:blipFill>
        <p:spPr bwMode="auto">
          <a:xfrm>
            <a:off x="3505289" y="548680"/>
            <a:ext cx="5638711" cy="2898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9" t="20261" r="37163" b="17410"/>
          <a:stretch/>
        </p:blipFill>
        <p:spPr bwMode="auto">
          <a:xfrm>
            <a:off x="429042" y="4024615"/>
            <a:ext cx="4083587" cy="284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4" t="13420" r="39148" b="16359"/>
          <a:stretch/>
        </p:blipFill>
        <p:spPr bwMode="auto">
          <a:xfrm>
            <a:off x="4641008" y="1628800"/>
            <a:ext cx="4124310" cy="3410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t="13603" r="36531" b="16176"/>
          <a:stretch/>
        </p:blipFill>
        <p:spPr bwMode="auto">
          <a:xfrm>
            <a:off x="3131840" y="3140968"/>
            <a:ext cx="5098714" cy="327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11560" y="4920299"/>
            <a:ext cx="3312368" cy="2368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951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0" t="36029" r="17466" b="33273"/>
          <a:stretch/>
        </p:blipFill>
        <p:spPr bwMode="auto">
          <a:xfrm>
            <a:off x="986480" y="116632"/>
            <a:ext cx="7113912" cy="19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4" t="24660" r="31960" b="14730"/>
          <a:stretch/>
        </p:blipFill>
        <p:spPr bwMode="auto">
          <a:xfrm>
            <a:off x="2339752" y="2060848"/>
            <a:ext cx="4754689" cy="4754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156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8" y="274638"/>
            <a:ext cx="9036496" cy="1143000"/>
          </a:xfrm>
        </p:spPr>
        <p:txBody>
          <a:bodyPr>
            <a:noAutofit/>
          </a:bodyPr>
          <a:lstStyle/>
          <a:p>
            <a:r>
              <a:rPr lang="tr-T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Almanya’ya doktorları götüren nedenler ?</a:t>
            </a:r>
            <a:endParaRPr lang="tr-TR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fontScale="77500" lnSpcReduction="20000"/>
          </a:bodyPr>
          <a:lstStyle/>
          <a:p>
            <a:r>
              <a:rPr lang="tr-TR" dirty="0" smtClean="0"/>
              <a:t>Daha rahat çalışma ortamı arayışı</a:t>
            </a:r>
          </a:p>
          <a:p>
            <a:pPr lvl="2"/>
            <a:r>
              <a:rPr lang="tr-TR" dirty="0" smtClean="0"/>
              <a:t>Nöbet süresi ve sayısı,  </a:t>
            </a:r>
          </a:p>
          <a:p>
            <a:pPr lvl="2"/>
            <a:r>
              <a:rPr lang="tr-TR" dirty="0" smtClean="0"/>
              <a:t>yıllık izin süresi, günlük mesai süresi</a:t>
            </a:r>
          </a:p>
          <a:p>
            <a:pPr lvl="2"/>
            <a:endParaRPr lang="tr-TR" dirty="0" smtClean="0"/>
          </a:p>
          <a:p>
            <a:r>
              <a:rPr lang="tr-TR" dirty="0" smtClean="0"/>
              <a:t>Daha modern çalışma ortamı arayışı</a:t>
            </a:r>
          </a:p>
          <a:p>
            <a:pPr lvl="2"/>
            <a:r>
              <a:rPr lang="tr-TR" dirty="0" smtClean="0"/>
              <a:t>Teknik alt yapı, saygı ve anlayış ortamı </a:t>
            </a:r>
          </a:p>
          <a:p>
            <a:pPr lvl="2"/>
            <a:r>
              <a:rPr lang="tr-TR" dirty="0" smtClean="0"/>
              <a:t>Mesai dışında telefonunu </a:t>
            </a:r>
            <a:r>
              <a:rPr lang="tr-TR" dirty="0"/>
              <a:t>kapatabilmek </a:t>
            </a:r>
            <a:r>
              <a:rPr lang="tr-TR" dirty="0" smtClean="0"/>
              <a:t>veya mailine bakmadan tatil yapabilmek</a:t>
            </a:r>
          </a:p>
          <a:p>
            <a:pPr lvl="2"/>
            <a:endParaRPr lang="tr-TR" dirty="0" smtClean="0"/>
          </a:p>
          <a:p>
            <a:r>
              <a:rPr lang="tr-TR" dirty="0" smtClean="0"/>
              <a:t>Daha özgür çalışma ortamı arayışı</a:t>
            </a:r>
          </a:p>
          <a:p>
            <a:pPr lvl="2"/>
            <a:r>
              <a:rPr lang="tr-TR" dirty="0" smtClean="0"/>
              <a:t>Patronun iki dudağı arasında olmamak</a:t>
            </a:r>
          </a:p>
          <a:p>
            <a:pPr lvl="2"/>
            <a:r>
              <a:rPr lang="tr-TR" dirty="0" smtClean="0"/>
              <a:t>Ciro amaçlı değil, tıbbi odaklı çalışabilmek </a:t>
            </a:r>
          </a:p>
          <a:p>
            <a:pPr lvl="2"/>
            <a:endParaRPr lang="tr-TR" dirty="0" smtClean="0"/>
          </a:p>
          <a:p>
            <a:r>
              <a:rPr lang="tr-TR" dirty="0" smtClean="0"/>
              <a:t>Daha güvenli çalışma ortamı </a:t>
            </a:r>
          </a:p>
          <a:p>
            <a:pPr lvl="2"/>
            <a:r>
              <a:rPr lang="tr-TR" dirty="0" smtClean="0"/>
              <a:t>Can güvenliği</a:t>
            </a:r>
          </a:p>
          <a:p>
            <a:pPr lvl="2"/>
            <a:r>
              <a:rPr lang="tr-TR" dirty="0" smtClean="0"/>
              <a:t>Hasta şikayetine veya komplikasyona bağlı işini kaybetme riski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2942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92500" lnSpcReduction="10000"/>
          </a:bodyPr>
          <a:lstStyle/>
          <a:p>
            <a:r>
              <a:rPr lang="tr-TR" dirty="0"/>
              <a:t>Daha iyi ücretlendirme </a:t>
            </a:r>
            <a:r>
              <a:rPr lang="tr-TR" dirty="0" smtClean="0"/>
              <a:t>beklentisi</a:t>
            </a:r>
          </a:p>
          <a:p>
            <a:pPr lvl="2"/>
            <a:r>
              <a:rPr lang="tr-TR" dirty="0" smtClean="0"/>
              <a:t>TL değer kaybı ile satın alma gücünde kayıp</a:t>
            </a:r>
          </a:p>
          <a:p>
            <a:pPr lvl="2"/>
            <a:r>
              <a:rPr lang="tr-TR" dirty="0" smtClean="0"/>
              <a:t>Emeğinin karşılığını al(a)mamak hissi </a:t>
            </a:r>
          </a:p>
          <a:p>
            <a:pPr lvl="2"/>
            <a:endParaRPr lang="tr-TR" dirty="0"/>
          </a:p>
          <a:p>
            <a:r>
              <a:rPr lang="tr-TR" dirty="0"/>
              <a:t>Daha farklı hayat beklentileri </a:t>
            </a:r>
            <a:endParaRPr lang="tr-TR" dirty="0" smtClean="0"/>
          </a:p>
          <a:p>
            <a:pPr lvl="2"/>
            <a:r>
              <a:rPr lang="tr-TR" dirty="0" smtClean="0"/>
              <a:t>Avrupa’da hayat </a:t>
            </a:r>
          </a:p>
          <a:p>
            <a:pPr lvl="2"/>
            <a:endParaRPr lang="tr-TR" dirty="0"/>
          </a:p>
          <a:p>
            <a:r>
              <a:rPr lang="tr-TR" dirty="0"/>
              <a:t>Sosyal ve siyasal </a:t>
            </a:r>
            <a:r>
              <a:rPr lang="tr-TR" dirty="0" smtClean="0"/>
              <a:t>nedenler</a:t>
            </a:r>
          </a:p>
          <a:p>
            <a:endParaRPr lang="tr-TR" dirty="0" smtClean="0"/>
          </a:p>
          <a:p>
            <a:r>
              <a:rPr lang="tr-TR" dirty="0" smtClean="0"/>
              <a:t>Doktorluğun ve alın terinin takdir görmemesi</a:t>
            </a:r>
          </a:p>
          <a:p>
            <a:pPr lvl="2"/>
            <a:r>
              <a:rPr lang="tr-TR" dirty="0" smtClean="0">
                <a:solidFill>
                  <a:srgbClr val="FF0000"/>
                </a:solidFill>
              </a:rPr>
              <a:t>Kendini ve işini değersiz hissetmek</a:t>
            </a:r>
            <a:r>
              <a:rPr lang="tr-TR" dirty="0" smtClean="0"/>
              <a:t>    </a:t>
            </a:r>
            <a:endParaRPr lang="tr-TR" dirty="0"/>
          </a:p>
          <a:p>
            <a:endParaRPr lang="tr-TR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008" y="274638"/>
            <a:ext cx="9036496" cy="1143000"/>
          </a:xfrm>
        </p:spPr>
        <p:txBody>
          <a:bodyPr>
            <a:noAutofit/>
          </a:bodyPr>
          <a:lstStyle/>
          <a:p>
            <a:r>
              <a:rPr lang="tr-T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Almanya’ya doktorları götüren nedenler ?</a:t>
            </a:r>
            <a:endParaRPr lang="tr-TR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0742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tr-T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Almanya’da Hastane Çeşitliliği</a:t>
            </a:r>
            <a:endParaRPr lang="tr-T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4" t="15625" r="31582" b="6250"/>
          <a:stretch/>
        </p:blipFill>
        <p:spPr bwMode="auto">
          <a:xfrm>
            <a:off x="539552" y="1052736"/>
            <a:ext cx="7960659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0" t="34375" r="35014" b="26471"/>
          <a:stretch/>
        </p:blipFill>
        <p:spPr bwMode="auto">
          <a:xfrm>
            <a:off x="895898" y="3949152"/>
            <a:ext cx="7247965" cy="2864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2659" y="1196752"/>
            <a:ext cx="2419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>
                <a:solidFill>
                  <a:schemeClr val="bg1"/>
                </a:solidFill>
              </a:rPr>
              <a:t>www.praktischerarzt.de</a:t>
            </a:r>
            <a:endParaRPr lang="tr-T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06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tr-T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Almanya’da Hastane Çeşitliliği</a:t>
            </a:r>
            <a:endParaRPr lang="tr-T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15442" r="33286" b="12316"/>
          <a:stretch/>
        </p:blipFill>
        <p:spPr bwMode="auto">
          <a:xfrm>
            <a:off x="611560" y="1268760"/>
            <a:ext cx="7812741" cy="5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92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Almanya’da Doktor Anlaşma Çeşitliliği</a:t>
            </a:r>
            <a:endParaRPr lang="tr-T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0" t="19485" r="33257" b="11030"/>
          <a:stretch/>
        </p:blipFill>
        <p:spPr bwMode="auto">
          <a:xfrm>
            <a:off x="611560" y="1556792"/>
            <a:ext cx="7718613" cy="508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700" y="1196752"/>
            <a:ext cx="2880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>
                <a:solidFill>
                  <a:schemeClr val="accent1">
                    <a:lumMod val="75000"/>
                  </a:schemeClr>
                </a:solidFill>
              </a:rPr>
              <a:t>Kommunale Krankenhaeuser</a:t>
            </a:r>
            <a:endParaRPr lang="tr-TR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9" t="16544" r="58165" b="14154"/>
          <a:stretch/>
        </p:blipFill>
        <p:spPr bwMode="auto">
          <a:xfrm>
            <a:off x="4067944" y="476672"/>
            <a:ext cx="4558553" cy="5069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490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9" b="11183"/>
          <a:stretch/>
        </p:blipFill>
        <p:spPr>
          <a:xfrm>
            <a:off x="827584" y="908720"/>
            <a:ext cx="3240360" cy="5512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15098"/>
          <a:stretch/>
        </p:blipFill>
        <p:spPr>
          <a:xfrm>
            <a:off x="4542321" y="1052736"/>
            <a:ext cx="3990119" cy="498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34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7" b="11462"/>
          <a:stretch/>
        </p:blipFill>
        <p:spPr>
          <a:xfrm>
            <a:off x="2987824" y="332656"/>
            <a:ext cx="3384376" cy="6188591"/>
          </a:xfrm>
        </p:spPr>
      </p:pic>
    </p:spTree>
    <p:extLst>
      <p:ext uri="{BB962C8B-B14F-4D97-AF65-F5344CB8AC3E}">
        <p14:creationId xmlns:p14="http://schemas.microsoft.com/office/powerpoint/2010/main" val="408806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Almanya’da doktorluktan zengin olmak zor olabilir ama sizin ve ailenizin </a:t>
            </a:r>
            <a:r>
              <a:rPr lang="de-DE" b="1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zengin</a:t>
            </a:r>
            <a:r>
              <a:rPr lang="tr-TR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 huzurlu bir hayat </a:t>
            </a:r>
            <a:r>
              <a:rPr lang="tr-TR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süreceği</a:t>
            </a:r>
            <a:r>
              <a:rPr lang="de-DE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tr-TR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kesinlikle ifade edilebilir </a:t>
            </a:r>
            <a:r>
              <a:rPr lang="tr-TR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</a:t>
            </a:r>
          </a:p>
          <a:p>
            <a:endParaRPr lang="tr-TR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endParaRPr>
          </a:p>
          <a:p>
            <a:endParaRPr lang="tr-TR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518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Almanya’da doktor olmak </a:t>
            </a:r>
            <a:endParaRPr lang="tr-T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3270521"/>
              </p:ext>
            </p:extLst>
          </p:nvPr>
        </p:nvGraphicFramePr>
        <p:xfrm>
          <a:off x="457200" y="2492896"/>
          <a:ext cx="8229600" cy="36332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349" y="3645024"/>
            <a:ext cx="2251587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5" descr="Türk Bayrağı Özel Baskı Duvar Kağıdı | Dekonil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645025"/>
            <a:ext cx="2233733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99792" y="1969676"/>
            <a:ext cx="3598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 smtClean="0"/>
              <a:t>Tıp eğitimi, Vatandaşlık </a:t>
            </a: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75991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464496"/>
          </a:xfrm>
        </p:spPr>
        <p:txBody>
          <a:bodyPr>
            <a:normAutofit fontScale="85000" lnSpcReduction="10000"/>
          </a:bodyPr>
          <a:lstStyle/>
          <a:p>
            <a:r>
              <a:rPr lang="de-DE" dirty="0" err="1" smtClean="0"/>
              <a:t>Almanca</a:t>
            </a:r>
            <a:r>
              <a:rPr lang="tr-TR" dirty="0" smtClean="0"/>
              <a:t> </a:t>
            </a:r>
            <a:r>
              <a:rPr lang="tr-TR" dirty="0" smtClean="0"/>
              <a:t>bileni alıyorlar (mış) </a:t>
            </a:r>
            <a:r>
              <a:rPr lang="tr-TR" dirty="0" smtClean="0"/>
              <a:t>!</a:t>
            </a:r>
            <a:endParaRPr lang="de-DE" dirty="0" smtClean="0"/>
          </a:p>
          <a:p>
            <a:endParaRPr lang="tr-TR" dirty="0" smtClean="0"/>
          </a:p>
          <a:p>
            <a:r>
              <a:rPr lang="tr-TR" dirty="0" smtClean="0"/>
              <a:t>Biraz Almanca bilmek yeterli (ymiş)!</a:t>
            </a:r>
          </a:p>
          <a:p>
            <a:endParaRPr lang="tr-TR" dirty="0" smtClean="0"/>
          </a:p>
          <a:p>
            <a:r>
              <a:rPr lang="tr-TR" dirty="0" smtClean="0"/>
              <a:t>Arkadaşım ingilizce başlamış !</a:t>
            </a:r>
          </a:p>
          <a:p>
            <a:endParaRPr lang="tr-TR" dirty="0"/>
          </a:p>
          <a:p>
            <a:r>
              <a:rPr lang="tr-TR" dirty="0" smtClean="0"/>
              <a:t>Bizim Mehmet üç ayda kadroya geçmiş </a:t>
            </a:r>
            <a:r>
              <a:rPr lang="tr-TR" dirty="0" smtClean="0"/>
              <a:t>!</a:t>
            </a:r>
            <a:endParaRPr lang="de-DE" dirty="0" smtClean="0"/>
          </a:p>
          <a:p>
            <a:endParaRPr lang="de-DE" dirty="0"/>
          </a:p>
          <a:p>
            <a:r>
              <a:rPr lang="de-DE" dirty="0" err="1" smtClean="0"/>
              <a:t>Benim</a:t>
            </a:r>
            <a:r>
              <a:rPr lang="de-DE" dirty="0" smtClean="0"/>
              <a:t> ESGO </a:t>
            </a:r>
            <a:r>
              <a:rPr lang="de-DE" dirty="0" err="1" smtClean="0"/>
              <a:t>diplomam</a:t>
            </a:r>
            <a:r>
              <a:rPr lang="de-DE" dirty="0" smtClean="0"/>
              <a:t> </a:t>
            </a:r>
            <a:r>
              <a:rPr lang="de-DE" dirty="0" err="1" smtClean="0"/>
              <a:t>var</a:t>
            </a:r>
            <a:r>
              <a:rPr lang="de-DE" dirty="0" smtClean="0"/>
              <a:t>, </a:t>
            </a:r>
            <a:r>
              <a:rPr lang="de-DE" dirty="0" err="1" smtClean="0"/>
              <a:t>hemen</a:t>
            </a:r>
            <a:r>
              <a:rPr lang="de-DE" dirty="0" smtClean="0"/>
              <a:t> </a:t>
            </a:r>
            <a:r>
              <a:rPr lang="de-DE" dirty="0" err="1" smtClean="0"/>
              <a:t>ba</a:t>
            </a:r>
            <a:r>
              <a:rPr lang="tr-TR" dirty="0"/>
              <a:t>ş</a:t>
            </a:r>
            <a:r>
              <a:rPr lang="de-DE" dirty="0" err="1" smtClean="0"/>
              <a:t>layabilirmi</a:t>
            </a:r>
            <a:r>
              <a:rPr lang="tr-TR" dirty="0"/>
              <a:t>ş</a:t>
            </a:r>
            <a:r>
              <a:rPr lang="de-DE" dirty="0" smtClean="0"/>
              <a:t>im !</a:t>
            </a:r>
            <a:endParaRPr lang="tr-TR" dirty="0" smtClean="0"/>
          </a:p>
          <a:p>
            <a:endParaRPr lang="tr-TR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Almanya’da doktor olmak !</a:t>
            </a:r>
            <a:endParaRPr lang="tr-T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759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tr-T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Almanya’da Hastane Çeşitliliği</a:t>
            </a:r>
            <a:endParaRPr lang="tr-T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451439826"/>
              </p:ext>
            </p:extLst>
          </p:nvPr>
        </p:nvGraphicFramePr>
        <p:xfrm>
          <a:off x="251520" y="1196752"/>
          <a:ext cx="8760296" cy="56287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6352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446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Almanya’da Hastane Çeşitliliği</a:t>
            </a:r>
            <a:endParaRPr lang="tr-T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995960270"/>
              </p:ext>
            </p:extLst>
          </p:nvPr>
        </p:nvGraphicFramePr>
        <p:xfrm>
          <a:off x="261864" y="1187624"/>
          <a:ext cx="8774632" cy="5308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4045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tr-T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Almanya’da Hastane Çeşitliliği</a:t>
            </a:r>
            <a:endParaRPr lang="tr-T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87" t="32905" r="9568" b="33548"/>
          <a:stretch/>
        </p:blipFill>
        <p:spPr bwMode="auto">
          <a:xfrm>
            <a:off x="323528" y="3091446"/>
            <a:ext cx="1656184" cy="1071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" t="34459" r="86173" b="43850"/>
          <a:stretch/>
        </p:blipFill>
        <p:spPr bwMode="auto">
          <a:xfrm>
            <a:off x="3840668" y="1124744"/>
            <a:ext cx="1523420" cy="1449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0" t="34375" r="14861" b="34926"/>
          <a:stretch/>
        </p:blipFill>
        <p:spPr bwMode="auto">
          <a:xfrm>
            <a:off x="3814704" y="3140441"/>
            <a:ext cx="1621392" cy="1512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16" t="32721" r="14861" b="33640"/>
          <a:stretch/>
        </p:blipFill>
        <p:spPr bwMode="auto">
          <a:xfrm>
            <a:off x="3923929" y="5108412"/>
            <a:ext cx="1440160" cy="1416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4" t="49716" r="78111" b="25856"/>
          <a:stretch/>
        </p:blipFill>
        <p:spPr bwMode="auto">
          <a:xfrm>
            <a:off x="6660232" y="1745994"/>
            <a:ext cx="1800200" cy="2187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86" t="31986" r="13414" b="36029"/>
          <a:stretch/>
        </p:blipFill>
        <p:spPr bwMode="auto">
          <a:xfrm>
            <a:off x="6305799" y="4005064"/>
            <a:ext cx="2370657" cy="1973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07904" y="2627620"/>
            <a:ext cx="1193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Ev doktoru</a:t>
            </a:r>
            <a:endParaRPr lang="tr-TR" dirty="0"/>
          </a:p>
        </p:txBody>
      </p:sp>
      <p:sp>
        <p:nvSpPr>
          <p:cNvPr id="6" name="TextBox 5"/>
          <p:cNvSpPr txBox="1"/>
          <p:nvPr/>
        </p:nvSpPr>
        <p:spPr>
          <a:xfrm>
            <a:off x="4139952" y="4571836"/>
            <a:ext cx="102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Uzm. Dr. </a:t>
            </a:r>
            <a:endParaRPr lang="tr-TR" dirty="0"/>
          </a:p>
        </p:txBody>
      </p:sp>
      <p:sp>
        <p:nvSpPr>
          <p:cNvPr id="16" name="TextBox 15"/>
          <p:cNvSpPr txBox="1"/>
          <p:nvPr/>
        </p:nvSpPr>
        <p:spPr>
          <a:xfrm>
            <a:off x="3715693" y="6516052"/>
            <a:ext cx="2008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Gurup praxis / MVZ</a:t>
            </a:r>
            <a:endParaRPr lang="tr-TR" dirty="0"/>
          </a:p>
        </p:txBody>
      </p:sp>
      <p:sp>
        <p:nvSpPr>
          <p:cNvPr id="7" name="Down Arrow 6"/>
          <p:cNvSpPr/>
          <p:nvPr/>
        </p:nvSpPr>
        <p:spPr>
          <a:xfrm>
            <a:off x="4932040" y="2627620"/>
            <a:ext cx="216024" cy="463826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Down Arrow 17"/>
          <p:cNvSpPr/>
          <p:nvPr/>
        </p:nvSpPr>
        <p:spPr>
          <a:xfrm rot="17843172">
            <a:off x="5771915" y="3890460"/>
            <a:ext cx="264543" cy="592738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own Arrow 18"/>
          <p:cNvSpPr/>
          <p:nvPr/>
        </p:nvSpPr>
        <p:spPr>
          <a:xfrm rot="17282402">
            <a:off x="6009734" y="2052320"/>
            <a:ext cx="298437" cy="612485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own Arrow 19"/>
          <p:cNvSpPr/>
          <p:nvPr/>
        </p:nvSpPr>
        <p:spPr>
          <a:xfrm rot="14975011">
            <a:off x="5719591" y="3201885"/>
            <a:ext cx="263402" cy="634337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own Arrow 20"/>
          <p:cNvSpPr/>
          <p:nvPr/>
        </p:nvSpPr>
        <p:spPr>
          <a:xfrm rot="14975011">
            <a:off x="5647583" y="5398042"/>
            <a:ext cx="263402" cy="634337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2" name="Down Arrow 21"/>
          <p:cNvSpPr/>
          <p:nvPr/>
        </p:nvSpPr>
        <p:spPr>
          <a:xfrm rot="13193468">
            <a:off x="5654955" y="4495252"/>
            <a:ext cx="343481" cy="1065678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TextBox 7"/>
          <p:cNvSpPr txBox="1"/>
          <p:nvPr/>
        </p:nvSpPr>
        <p:spPr>
          <a:xfrm>
            <a:off x="6305800" y="3502749"/>
            <a:ext cx="2370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Birinci / İkinci </a:t>
            </a:r>
          </a:p>
          <a:p>
            <a:r>
              <a:rPr lang="tr-TR" dirty="0" smtClean="0"/>
              <a:t>basamak hastane </a:t>
            </a:r>
            <a:endParaRPr lang="tr-TR" dirty="0"/>
          </a:p>
        </p:txBody>
      </p:sp>
      <p:sp>
        <p:nvSpPr>
          <p:cNvPr id="23" name="TextBox 22"/>
          <p:cNvSpPr txBox="1"/>
          <p:nvPr/>
        </p:nvSpPr>
        <p:spPr>
          <a:xfrm>
            <a:off x="6372200" y="5879013"/>
            <a:ext cx="2370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Tersiyer Hastane</a:t>
            </a:r>
          </a:p>
          <a:p>
            <a:r>
              <a:rPr lang="tr-TR" dirty="0" smtClean="0"/>
              <a:t>Maximalversorger</a:t>
            </a:r>
            <a:endParaRPr lang="tr-TR" dirty="0"/>
          </a:p>
        </p:txBody>
      </p:sp>
      <p:sp>
        <p:nvSpPr>
          <p:cNvPr id="24" name="Down Arrow 23"/>
          <p:cNvSpPr/>
          <p:nvPr/>
        </p:nvSpPr>
        <p:spPr>
          <a:xfrm rot="14975011">
            <a:off x="2368919" y="2301698"/>
            <a:ext cx="263402" cy="634337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Down Arrow 24"/>
          <p:cNvSpPr/>
          <p:nvPr/>
        </p:nvSpPr>
        <p:spPr>
          <a:xfrm rot="16200000">
            <a:off x="2349714" y="3331819"/>
            <a:ext cx="340117" cy="648072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6" name="Down Arrow 25"/>
          <p:cNvSpPr/>
          <p:nvPr/>
        </p:nvSpPr>
        <p:spPr>
          <a:xfrm rot="17843172">
            <a:off x="2315454" y="4391026"/>
            <a:ext cx="264543" cy="592738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25" t="35920" r="14116" b="34978"/>
          <a:stretch/>
        </p:blipFill>
        <p:spPr bwMode="auto">
          <a:xfrm>
            <a:off x="2201363" y="2547904"/>
            <a:ext cx="3234733" cy="253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2188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ight Bracket 24"/>
          <p:cNvSpPr/>
          <p:nvPr/>
        </p:nvSpPr>
        <p:spPr>
          <a:xfrm>
            <a:off x="5176598" y="2132856"/>
            <a:ext cx="504056" cy="3286428"/>
          </a:xfrm>
          <a:prstGeom prst="rightBracket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Autofit/>
          </a:bodyPr>
          <a:lstStyle/>
          <a:p>
            <a:r>
              <a:rPr lang="tr-T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Uzman Doktor Olduktan Sonra Çalışma Şekli</a:t>
            </a:r>
            <a:endParaRPr lang="tr-TR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0" t="34375" r="14861" b="34926"/>
          <a:stretch/>
        </p:blipFill>
        <p:spPr bwMode="auto">
          <a:xfrm>
            <a:off x="3635896" y="908720"/>
            <a:ext cx="1621392" cy="1512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16" t="32721" r="14861" b="33640"/>
          <a:stretch/>
        </p:blipFill>
        <p:spPr bwMode="auto">
          <a:xfrm>
            <a:off x="3736438" y="2839524"/>
            <a:ext cx="1440160" cy="1416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4" t="49716" r="78111" b="25856"/>
          <a:stretch/>
        </p:blipFill>
        <p:spPr bwMode="auto">
          <a:xfrm>
            <a:off x="3710660" y="4328991"/>
            <a:ext cx="1800200" cy="2187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86" t="31986" r="13414" b="36029"/>
          <a:stretch/>
        </p:blipFill>
        <p:spPr bwMode="auto">
          <a:xfrm>
            <a:off x="329135" y="4437112"/>
            <a:ext cx="2370657" cy="1973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07904" y="2421415"/>
            <a:ext cx="1533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Muayenehane</a:t>
            </a:r>
            <a:endParaRPr lang="tr-TR" dirty="0"/>
          </a:p>
        </p:txBody>
      </p:sp>
      <p:sp>
        <p:nvSpPr>
          <p:cNvPr id="18" name="Down Arrow 17"/>
          <p:cNvSpPr/>
          <p:nvPr/>
        </p:nvSpPr>
        <p:spPr>
          <a:xfrm rot="17843172">
            <a:off x="2897683" y="4291189"/>
            <a:ext cx="264543" cy="592738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own Arrow 19"/>
          <p:cNvSpPr/>
          <p:nvPr/>
        </p:nvSpPr>
        <p:spPr>
          <a:xfrm rot="14975011">
            <a:off x="2983286" y="1689717"/>
            <a:ext cx="263402" cy="634337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own Arrow 20"/>
          <p:cNvSpPr/>
          <p:nvPr/>
        </p:nvSpPr>
        <p:spPr>
          <a:xfrm rot="16200000">
            <a:off x="2916109" y="3002826"/>
            <a:ext cx="365620" cy="785922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2" name="Down Arrow 21"/>
          <p:cNvSpPr/>
          <p:nvPr/>
        </p:nvSpPr>
        <p:spPr>
          <a:xfrm>
            <a:off x="1331640" y="4077553"/>
            <a:ext cx="343481" cy="719599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TextBox 7"/>
          <p:cNvSpPr txBox="1"/>
          <p:nvPr/>
        </p:nvSpPr>
        <p:spPr>
          <a:xfrm>
            <a:off x="3408628" y="6009582"/>
            <a:ext cx="2370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Birinci / İkinci </a:t>
            </a:r>
          </a:p>
          <a:p>
            <a:r>
              <a:rPr lang="tr-TR" dirty="0" smtClean="0"/>
              <a:t>basamak hastane </a:t>
            </a:r>
            <a:endParaRPr lang="tr-T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97" t="31434" r="10424" b="31534"/>
          <a:stretch/>
        </p:blipFill>
        <p:spPr bwMode="auto">
          <a:xfrm>
            <a:off x="230990" y="2132856"/>
            <a:ext cx="2396794" cy="1822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0" t="51007" r="16618" b="20773"/>
          <a:stretch/>
        </p:blipFill>
        <p:spPr bwMode="auto">
          <a:xfrm>
            <a:off x="7357392" y="2636912"/>
            <a:ext cx="1247056" cy="135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Down Arrow 22"/>
          <p:cNvSpPr/>
          <p:nvPr/>
        </p:nvSpPr>
        <p:spPr>
          <a:xfrm rot="18290824">
            <a:off x="6006500" y="1828746"/>
            <a:ext cx="224011" cy="670718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4" name="Down Arrow 23"/>
          <p:cNvSpPr/>
          <p:nvPr/>
        </p:nvSpPr>
        <p:spPr>
          <a:xfrm rot="16200000">
            <a:off x="6122784" y="3102353"/>
            <a:ext cx="323165" cy="688428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TextBox 15"/>
          <p:cNvSpPr txBox="1"/>
          <p:nvPr/>
        </p:nvSpPr>
        <p:spPr>
          <a:xfrm>
            <a:off x="3379927" y="4283804"/>
            <a:ext cx="306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Gurup praxis / MVZ / Zentrum </a:t>
            </a:r>
            <a:endParaRPr lang="tr-TR" dirty="0"/>
          </a:p>
        </p:txBody>
      </p:sp>
      <p:sp>
        <p:nvSpPr>
          <p:cNvPr id="26" name="Down Arrow 25"/>
          <p:cNvSpPr/>
          <p:nvPr/>
        </p:nvSpPr>
        <p:spPr>
          <a:xfrm>
            <a:off x="5508104" y="2492896"/>
            <a:ext cx="343481" cy="719599"/>
          </a:xfrm>
          <a:prstGeom prst="down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7" name="TextBox 26"/>
          <p:cNvSpPr txBox="1"/>
          <p:nvPr/>
        </p:nvSpPr>
        <p:spPr>
          <a:xfrm>
            <a:off x="683568" y="6167045"/>
            <a:ext cx="2370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Tersiyer Hastane</a:t>
            </a:r>
          </a:p>
          <a:p>
            <a:r>
              <a:rPr lang="tr-TR" dirty="0" smtClean="0"/>
              <a:t>Maximalversorger</a:t>
            </a:r>
            <a:endParaRPr lang="tr-TR" dirty="0"/>
          </a:p>
        </p:txBody>
      </p:sp>
      <p:sp>
        <p:nvSpPr>
          <p:cNvPr id="28" name="TextBox 27"/>
          <p:cNvSpPr txBox="1"/>
          <p:nvPr/>
        </p:nvSpPr>
        <p:spPr>
          <a:xfrm>
            <a:off x="7214774" y="4077072"/>
            <a:ext cx="1949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Günü Birlik Cerrahi</a:t>
            </a:r>
            <a:endParaRPr lang="tr-TR" dirty="0"/>
          </a:p>
        </p:txBody>
      </p:sp>
      <p:sp>
        <p:nvSpPr>
          <p:cNvPr id="29" name="Down Arrow 28"/>
          <p:cNvSpPr/>
          <p:nvPr/>
        </p:nvSpPr>
        <p:spPr>
          <a:xfrm rot="5400000">
            <a:off x="5206015" y="5198584"/>
            <a:ext cx="343481" cy="404713"/>
          </a:xfrm>
          <a:prstGeom prst="down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TextBox 3"/>
          <p:cNvSpPr txBox="1"/>
          <p:nvPr/>
        </p:nvSpPr>
        <p:spPr>
          <a:xfrm>
            <a:off x="6055847" y="4725144"/>
            <a:ext cx="1396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ÇOK NADİR !</a:t>
            </a:r>
            <a:endParaRPr lang="tr-T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164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3" grpId="0" animBg="1"/>
      <p:bldP spid="24" grpId="0" animBg="1"/>
      <p:bldP spid="26" grpId="0" animBg="1"/>
      <p:bldP spid="28" grpId="0"/>
      <p:bldP spid="29" grpId="0" animBg="1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814</Words>
  <Application>Microsoft Office PowerPoint</Application>
  <PresentationFormat>Bildschirmpräsentation (4:3)</PresentationFormat>
  <Paragraphs>205</Paragraphs>
  <Slides>38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38</vt:i4>
      </vt:variant>
    </vt:vector>
  </HeadingPairs>
  <TitlesOfParts>
    <vt:vector size="42" baseType="lpstr">
      <vt:lpstr>Arial</vt:lpstr>
      <vt:lpstr>Calibri</vt:lpstr>
      <vt:lpstr>Wingdings</vt:lpstr>
      <vt:lpstr>Office Theme</vt:lpstr>
      <vt:lpstr>Almanya’da doktor olmak</vt:lpstr>
      <vt:lpstr> Her hangi bir firma veya aracı kurum ile bağlantım yoktur !  Keine finanzielle Verbindung !   No conflict of interest ! </vt:lpstr>
      <vt:lpstr>PowerPoint-Präsentation</vt:lpstr>
      <vt:lpstr>Almanya’da doktor olmak </vt:lpstr>
      <vt:lpstr>Almanya’da doktor olmak !</vt:lpstr>
      <vt:lpstr>Almanya’da Hastane Çeşitliliği</vt:lpstr>
      <vt:lpstr>PowerPoint-Präsentation</vt:lpstr>
      <vt:lpstr>Almanya’da Hastane Çeşitliliği</vt:lpstr>
      <vt:lpstr>Uzman Doktor Olduktan Sonra Çalışma Şekli</vt:lpstr>
      <vt:lpstr>Almanya’da doktor olmak </vt:lpstr>
      <vt:lpstr>PowerPoint-Präsentation</vt:lpstr>
      <vt:lpstr>Almanya’da doktor olmak </vt:lpstr>
      <vt:lpstr>PowerPoint-Präsentation</vt:lpstr>
      <vt:lpstr>Başvuruya Hazırlık ve Dil Öğrenimi</vt:lpstr>
      <vt:lpstr>PowerPoint-Präsentation</vt:lpstr>
      <vt:lpstr>PowerPoint-Präsentation</vt:lpstr>
      <vt:lpstr>«</vt:lpstr>
      <vt:lpstr>PowerPoint-Präsentation</vt:lpstr>
      <vt:lpstr>PowerPoint-Präsentation</vt:lpstr>
      <vt:lpstr>Almanya’da doktor olmak </vt:lpstr>
      <vt:lpstr>Approbationsbehörde Landesamt für ….</vt:lpstr>
      <vt:lpstr>Tıp Doktorluğu Süreci</vt:lpstr>
      <vt:lpstr>Weiterbildungsübersicht Gyn. &amp; Geburtshilfe der D-A-CH-Staaten</vt:lpstr>
      <vt:lpstr>Weiterbildungsübersicht Gyn. &amp; Geburtshilfe der D-A-CH-Staaten</vt:lpstr>
      <vt:lpstr>PowerPoint-Präsentation</vt:lpstr>
      <vt:lpstr>PowerPoint-Präsentation</vt:lpstr>
      <vt:lpstr>Uzmanlık Denkliği Süreci</vt:lpstr>
      <vt:lpstr> </vt:lpstr>
      <vt:lpstr>PowerPoint-Präsentation</vt:lpstr>
      <vt:lpstr>PowerPoint-Präsentation</vt:lpstr>
      <vt:lpstr>Almanya’ya doktorları götüren nedenler ?</vt:lpstr>
      <vt:lpstr>Almanya’ya doktorları götüren nedenler ?</vt:lpstr>
      <vt:lpstr>Almanya’da Hastane Çeşitliliği</vt:lpstr>
      <vt:lpstr>Almanya’da Hastane Çeşitliliği</vt:lpstr>
      <vt:lpstr>Almanya’da Doktor Anlaşma Çeşitliliği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Terminology - Symptoms</dc:title>
  <dc:creator>user</dc:creator>
  <cp:lastModifiedBy>Gücer Fatih</cp:lastModifiedBy>
  <cp:revision>188</cp:revision>
  <dcterms:created xsi:type="dcterms:W3CDTF">2022-01-24T14:21:15Z</dcterms:created>
  <dcterms:modified xsi:type="dcterms:W3CDTF">2025-04-22T08:48:02Z</dcterms:modified>
</cp:coreProperties>
</file>